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1024" r:id="rId3"/>
    <p:sldId id="1025" r:id="rId4"/>
    <p:sldId id="264" r:id="rId5"/>
    <p:sldId id="266" r:id="rId6"/>
    <p:sldId id="1021" r:id="rId7"/>
    <p:sldId id="1022" r:id="rId8"/>
    <p:sldId id="263" r:id="rId9"/>
    <p:sldId id="258" r:id="rId10"/>
    <p:sldId id="259" r:id="rId11"/>
    <p:sldId id="261"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F30"/>
    <a:srgbClr val="004D7C"/>
    <a:srgbClr val="00A6E2"/>
    <a:srgbClr val="5B9BD5"/>
    <a:srgbClr val="FF0000"/>
    <a:srgbClr val="00B050"/>
    <a:srgbClr val="A4CB4E"/>
    <a:srgbClr val="0D1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1F75C8-F4F7-4A54-BDB5-8AA1292B9ADF}" v="9" dt="2025-09-25T22:58:03.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69" d="100"/>
          <a:sy n="69"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ujas, Anahí Leticia" userId="a7a86952-39ce-4b93-84fd-c645d278b612" providerId="ADAL" clId="{EDDC484E-9ED4-495F-8DCF-0C3F0B9CB153}"/>
    <pc:docChg chg="custSel addSld delSld modSld">
      <pc:chgData name="Alujas, Anahí Leticia" userId="a7a86952-39ce-4b93-84fd-c645d278b612" providerId="ADAL" clId="{EDDC484E-9ED4-495F-8DCF-0C3F0B9CB153}" dt="2025-09-25T22:58:18.440" v="204" actId="207"/>
      <pc:docMkLst>
        <pc:docMk/>
      </pc:docMkLst>
      <pc:sldChg chg="modSp mod">
        <pc:chgData name="Alujas, Anahí Leticia" userId="a7a86952-39ce-4b93-84fd-c645d278b612" providerId="ADAL" clId="{EDDC484E-9ED4-495F-8DCF-0C3F0B9CB153}" dt="2025-09-25T22:56:14.683" v="152" actId="1037"/>
        <pc:sldMkLst>
          <pc:docMk/>
          <pc:sldMk cId="2168105453" sldId="264"/>
        </pc:sldMkLst>
        <pc:spChg chg="mod">
          <ac:chgData name="Alujas, Anahí Leticia" userId="a7a86952-39ce-4b93-84fd-c645d278b612" providerId="ADAL" clId="{EDDC484E-9ED4-495F-8DCF-0C3F0B9CB153}" dt="2025-09-25T22:56:05.932" v="144" actId="1076"/>
          <ac:spMkLst>
            <pc:docMk/>
            <pc:sldMk cId="2168105453" sldId="264"/>
            <ac:spMk id="2" creationId="{A0DEB255-D621-52DA-70E1-7143A9029679}"/>
          </ac:spMkLst>
        </pc:spChg>
        <pc:spChg chg="mod">
          <ac:chgData name="Alujas, Anahí Leticia" userId="a7a86952-39ce-4b93-84fd-c645d278b612" providerId="ADAL" clId="{EDDC484E-9ED4-495F-8DCF-0C3F0B9CB153}" dt="2025-09-25T22:56:03.011" v="143" actId="1076"/>
          <ac:spMkLst>
            <pc:docMk/>
            <pc:sldMk cId="2168105453" sldId="264"/>
            <ac:spMk id="3" creationId="{B940261C-2739-BFB5-A652-1EC9C6051E4A}"/>
          </ac:spMkLst>
        </pc:spChg>
        <pc:spChg chg="mod">
          <ac:chgData name="Alujas, Anahí Leticia" userId="a7a86952-39ce-4b93-84fd-c645d278b612" providerId="ADAL" clId="{EDDC484E-9ED4-495F-8DCF-0C3F0B9CB153}" dt="2025-09-25T22:56:14.683" v="152" actId="1037"/>
          <ac:spMkLst>
            <pc:docMk/>
            <pc:sldMk cId="2168105453" sldId="264"/>
            <ac:spMk id="5" creationId="{49CC4E95-4D04-C874-3C9A-B4804FB91944}"/>
          </ac:spMkLst>
        </pc:spChg>
      </pc:sldChg>
      <pc:sldChg chg="del">
        <pc:chgData name="Alujas, Anahí Leticia" userId="a7a86952-39ce-4b93-84fd-c645d278b612" providerId="ADAL" clId="{EDDC484E-9ED4-495F-8DCF-0C3F0B9CB153}" dt="2025-09-25T22:43:25.322" v="95" actId="2696"/>
        <pc:sldMkLst>
          <pc:docMk/>
          <pc:sldMk cId="4218347274" sldId="265"/>
        </pc:sldMkLst>
      </pc:sldChg>
      <pc:sldChg chg="modSp mod modShow">
        <pc:chgData name="Alujas, Anahí Leticia" userId="a7a86952-39ce-4b93-84fd-c645d278b612" providerId="ADAL" clId="{EDDC484E-9ED4-495F-8DCF-0C3F0B9CB153}" dt="2025-09-25T22:58:18.440" v="204" actId="207"/>
        <pc:sldMkLst>
          <pc:docMk/>
          <pc:sldMk cId="3130319308" sldId="266"/>
        </pc:sldMkLst>
        <pc:spChg chg="mod">
          <ac:chgData name="Alujas, Anahí Leticia" userId="a7a86952-39ce-4b93-84fd-c645d278b612" providerId="ADAL" clId="{EDDC484E-9ED4-495F-8DCF-0C3F0B9CB153}" dt="2025-09-25T22:58:18.440" v="204" actId="207"/>
          <ac:spMkLst>
            <pc:docMk/>
            <pc:sldMk cId="3130319308" sldId="266"/>
            <ac:spMk id="7" creationId="{A8629A91-8A0A-D09E-159D-FA66F6973136}"/>
          </ac:spMkLst>
        </pc:spChg>
        <pc:graphicFrameChg chg="mod">
          <ac:chgData name="Alujas, Anahí Leticia" userId="a7a86952-39ce-4b93-84fd-c645d278b612" providerId="ADAL" clId="{EDDC484E-9ED4-495F-8DCF-0C3F0B9CB153}" dt="2025-09-25T22:58:03.016" v="201"/>
          <ac:graphicFrameMkLst>
            <pc:docMk/>
            <pc:sldMk cId="3130319308" sldId="266"/>
            <ac:graphicFrameMk id="6" creationId="{150E34D1-1A63-4974-ABE1-A32C9DA8EF06}"/>
          </ac:graphicFrameMkLst>
        </pc:graphicFrameChg>
      </pc:sldChg>
      <pc:sldChg chg="modSp mod">
        <pc:chgData name="Alujas, Anahí Leticia" userId="a7a86952-39ce-4b93-84fd-c645d278b612" providerId="ADAL" clId="{EDDC484E-9ED4-495F-8DCF-0C3F0B9CB153}" dt="2025-09-25T22:55:37.694" v="139" actId="1076"/>
        <pc:sldMkLst>
          <pc:docMk/>
          <pc:sldMk cId="2293973006" sldId="1021"/>
        </pc:sldMkLst>
        <pc:graphicFrameChg chg="mod">
          <ac:chgData name="Alujas, Anahí Leticia" userId="a7a86952-39ce-4b93-84fd-c645d278b612" providerId="ADAL" clId="{EDDC484E-9ED4-495F-8DCF-0C3F0B9CB153}" dt="2025-09-25T22:55:33.664" v="138" actId="1076"/>
          <ac:graphicFrameMkLst>
            <pc:docMk/>
            <pc:sldMk cId="2293973006" sldId="1021"/>
            <ac:graphicFrameMk id="2" creationId="{988596A1-ADA0-4654-86CF-D93F26DEB702}"/>
          </ac:graphicFrameMkLst>
        </pc:graphicFrameChg>
        <pc:picChg chg="mod">
          <ac:chgData name="Alujas, Anahí Leticia" userId="a7a86952-39ce-4b93-84fd-c645d278b612" providerId="ADAL" clId="{EDDC484E-9ED4-495F-8DCF-0C3F0B9CB153}" dt="2025-09-25T22:55:37.694" v="139" actId="1076"/>
          <ac:picMkLst>
            <pc:docMk/>
            <pc:sldMk cId="2293973006" sldId="1021"/>
            <ac:picMk id="8" creationId="{059E94C5-A4D6-DF65-42EA-845FFADD38A8}"/>
          </ac:picMkLst>
        </pc:picChg>
      </pc:sldChg>
      <pc:sldChg chg="addSp delSp modSp mod">
        <pc:chgData name="Alujas, Anahí Leticia" userId="a7a86952-39ce-4b93-84fd-c645d278b612" providerId="ADAL" clId="{EDDC484E-9ED4-495F-8DCF-0C3F0B9CB153}" dt="2025-09-25T22:55:22.592" v="137" actId="14100"/>
        <pc:sldMkLst>
          <pc:docMk/>
          <pc:sldMk cId="2777931819" sldId="1022"/>
        </pc:sldMkLst>
        <pc:spChg chg="mod">
          <ac:chgData name="Alujas, Anahí Leticia" userId="a7a86952-39ce-4b93-84fd-c645d278b612" providerId="ADAL" clId="{EDDC484E-9ED4-495F-8DCF-0C3F0B9CB153}" dt="2025-09-25T22:55:01.557" v="132" actId="1076"/>
          <ac:spMkLst>
            <pc:docMk/>
            <pc:sldMk cId="2777931819" sldId="1022"/>
            <ac:spMk id="3" creationId="{7B22CD9A-E874-F41D-0D0E-BC5A8650DE63}"/>
          </ac:spMkLst>
        </pc:spChg>
        <pc:spChg chg="mod">
          <ac:chgData name="Alujas, Anahí Leticia" userId="a7a86952-39ce-4b93-84fd-c645d278b612" providerId="ADAL" clId="{EDDC484E-9ED4-495F-8DCF-0C3F0B9CB153}" dt="2025-09-25T22:55:03.775" v="133" actId="313"/>
          <ac:spMkLst>
            <pc:docMk/>
            <pc:sldMk cId="2777931819" sldId="1022"/>
            <ac:spMk id="4" creationId="{5BFF9042-085F-6ACF-18F5-5A085C708E23}"/>
          </ac:spMkLst>
        </pc:spChg>
        <pc:spChg chg="add mod ord">
          <ac:chgData name="Alujas, Anahí Leticia" userId="a7a86952-39ce-4b93-84fd-c645d278b612" providerId="ADAL" clId="{EDDC484E-9ED4-495F-8DCF-0C3F0B9CB153}" dt="2025-09-25T22:55:22.592" v="137" actId="14100"/>
          <ac:spMkLst>
            <pc:docMk/>
            <pc:sldMk cId="2777931819" sldId="1022"/>
            <ac:spMk id="5" creationId="{D4BAD160-B475-3492-EB74-85FA4C960D01}"/>
          </ac:spMkLst>
        </pc:spChg>
        <pc:picChg chg="add mod">
          <ac:chgData name="Alujas, Anahí Leticia" userId="a7a86952-39ce-4b93-84fd-c645d278b612" providerId="ADAL" clId="{EDDC484E-9ED4-495F-8DCF-0C3F0B9CB153}" dt="2025-09-25T22:54:09.247" v="126" actId="1076"/>
          <ac:picMkLst>
            <pc:docMk/>
            <pc:sldMk cId="2777931819" sldId="1022"/>
            <ac:picMk id="2" creationId="{CF43BD42-CEA6-D583-40C8-D63EB40B8B7D}"/>
          </ac:picMkLst>
        </pc:picChg>
        <pc:picChg chg="del">
          <ac:chgData name="Alujas, Anahí Leticia" userId="a7a86952-39ce-4b93-84fd-c645d278b612" providerId="ADAL" clId="{EDDC484E-9ED4-495F-8DCF-0C3F0B9CB153}" dt="2025-09-25T22:49:25.321" v="109" actId="478"/>
          <ac:picMkLst>
            <pc:docMk/>
            <pc:sldMk cId="2777931819" sldId="1022"/>
            <ac:picMk id="7" creationId="{EEB426DE-E5B9-0F63-A314-00B5EE0B1E74}"/>
          </ac:picMkLst>
        </pc:picChg>
      </pc:sldChg>
      <pc:sldChg chg="del">
        <pc:chgData name="Alujas, Anahí Leticia" userId="a7a86952-39ce-4b93-84fd-c645d278b612" providerId="ADAL" clId="{EDDC484E-9ED4-495F-8DCF-0C3F0B9CB153}" dt="2025-09-25T22:43:00.196" v="94" actId="2696"/>
        <pc:sldMkLst>
          <pc:docMk/>
          <pc:sldMk cId="4064071956" sldId="1023"/>
        </pc:sldMkLst>
      </pc:sldChg>
      <pc:sldChg chg="modSp mod">
        <pc:chgData name="Alujas, Anahí Leticia" userId="a7a86952-39ce-4b93-84fd-c645d278b612" providerId="ADAL" clId="{EDDC484E-9ED4-495F-8DCF-0C3F0B9CB153}" dt="2025-09-25T22:44:50.052" v="107" actId="14100"/>
        <pc:sldMkLst>
          <pc:docMk/>
          <pc:sldMk cId="3398179864" sldId="1024"/>
        </pc:sldMkLst>
        <pc:spChg chg="mod">
          <ac:chgData name="Alujas, Anahí Leticia" userId="a7a86952-39ce-4b93-84fd-c645d278b612" providerId="ADAL" clId="{EDDC484E-9ED4-495F-8DCF-0C3F0B9CB153}" dt="2025-09-25T22:44:50.052" v="107" actId="14100"/>
          <ac:spMkLst>
            <pc:docMk/>
            <pc:sldMk cId="3398179864" sldId="1024"/>
            <ac:spMk id="10" creationId="{21394F7C-B7A3-E94C-3BE2-884D0F9FABF3}"/>
          </ac:spMkLst>
        </pc:spChg>
      </pc:sldChg>
      <pc:sldChg chg="modSp add del mod">
        <pc:chgData name="Alujas, Anahí Leticia" userId="a7a86952-39ce-4b93-84fd-c645d278b612" providerId="ADAL" clId="{EDDC484E-9ED4-495F-8DCF-0C3F0B9CB153}" dt="2025-09-25T22:40:50.260" v="92" actId="2696"/>
        <pc:sldMkLst>
          <pc:docMk/>
          <pc:sldMk cId="1610386631" sldId="1026"/>
        </pc:sldMkLst>
        <pc:spChg chg="mod">
          <ac:chgData name="Alujas, Anahí Leticia" userId="a7a86952-39ce-4b93-84fd-c645d278b612" providerId="ADAL" clId="{EDDC484E-9ED4-495F-8DCF-0C3F0B9CB153}" dt="2025-09-25T22:39:34.180" v="36" actId="1037"/>
          <ac:spMkLst>
            <pc:docMk/>
            <pc:sldMk cId="1610386631" sldId="1026"/>
            <ac:spMk id="4" creationId="{00000000-0000-0000-0000-000000000000}"/>
          </ac:spMkLst>
        </pc:spChg>
        <pc:spChg chg="mod">
          <ac:chgData name="Alujas, Anahí Leticia" userId="a7a86952-39ce-4b93-84fd-c645d278b612" providerId="ADAL" clId="{EDDC484E-9ED4-495F-8DCF-0C3F0B9CB153}" dt="2025-09-25T22:39:49.438" v="91" actId="20577"/>
          <ac:spMkLst>
            <pc:docMk/>
            <pc:sldMk cId="1610386631" sldId="1026"/>
            <ac:spMk id="5" creationId="{00000000-0000-0000-0000-000000000000}"/>
          </ac:spMkLst>
        </pc:spChg>
      </pc:sldChg>
      <pc:sldChg chg="add del">
        <pc:chgData name="Alujas, Anahí Leticia" userId="a7a86952-39ce-4b93-84fd-c645d278b612" providerId="ADAL" clId="{EDDC484E-9ED4-495F-8DCF-0C3F0B9CB153}" dt="2025-09-25T22:39:03.341" v="2" actId="47"/>
        <pc:sldMkLst>
          <pc:docMk/>
          <pc:sldMk cId="2865029159" sldId="102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l-file.cfisede.local\grupos\Departamento%20Finanzas\Agenda%202025-%20Lineas%20de%20Trabajo\Financiamiento%20PyME\BASE%20CPD%20-%20Operaciones.v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l-file.cfisede.local\grupos\Departamento%20Finanzas\Agenda%202025-%20Lineas%20de%20Trabajo\Financiamiento%20PyME\BASE%20CPD%20-%20Operaciones.v8.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spc="0" baseline="0">
                <a:solidFill>
                  <a:srgbClr val="00A6E2"/>
                </a:solidFill>
                <a:latin typeface="Montserrat SemiBold" pitchFamily="2" charset="0"/>
                <a:ea typeface="+mn-ea"/>
                <a:cs typeface="+mn-cs"/>
              </a:defRPr>
            </a:pPr>
            <a:r>
              <a:rPr lang="en-US" sz="1400" b="1">
                <a:solidFill>
                  <a:srgbClr val="00A6E2"/>
                </a:solidFill>
                <a:latin typeface="Montserrat SemiBold" pitchFamily="2" charset="0"/>
              </a:rPr>
              <a:t> Monto Nominal Acumulado Ago-2025 </a:t>
            </a:r>
          </a:p>
        </c:rich>
      </c:tx>
      <c:layout>
        <c:manualLayout>
          <c:xMode val="edge"/>
          <c:yMode val="edge"/>
          <c:x val="0.23493363865188541"/>
          <c:y val="5.3658357339491794E-3"/>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rgbClr val="00A6E2"/>
              </a:solidFill>
              <a:latin typeface="Montserrat SemiBold" pitchFamily="2" charset="0"/>
              <a:ea typeface="+mn-ea"/>
              <a:cs typeface="+mn-cs"/>
            </a:defRPr>
          </a:pPr>
          <a:endParaRPr lang="es-AR"/>
        </a:p>
      </c:txPr>
    </c:title>
    <c:autoTitleDeleted val="0"/>
    <c:plotArea>
      <c:layout>
        <c:manualLayout>
          <c:layoutTarget val="inner"/>
          <c:xMode val="edge"/>
          <c:yMode val="edge"/>
          <c:x val="0.15202739046852859"/>
          <c:y val="0.10370131926068246"/>
          <c:w val="0.81515501635359833"/>
          <c:h val="0.63671278634359574"/>
        </c:manualLayout>
      </c:layout>
      <c:barChart>
        <c:barDir val="col"/>
        <c:grouping val="clustered"/>
        <c:varyColors val="0"/>
        <c:ser>
          <c:idx val="3"/>
          <c:order val="3"/>
          <c:tx>
            <c:strRef>
              <c:f>'Base graficos'!$G$1</c:f>
              <c:strCache>
                <c:ptCount val="1"/>
                <c:pt idx="0">
                  <c:v> Monto Nominal Acumulado </c:v>
                </c:pt>
              </c:strCache>
            </c:strRef>
          </c:tx>
          <c:spPr>
            <a:solidFill>
              <a:srgbClr val="F47F30"/>
            </a:solidFill>
            <a:ln>
              <a:noFill/>
            </a:ln>
            <a:effectLst/>
          </c:spPr>
          <c:invertIfNegative val="0"/>
          <c:dLbls>
            <c:dLbl>
              <c:idx val="0"/>
              <c:layout>
                <c:manualLayout>
                  <c:x val="3.968816663717397E-2"/>
                  <c:y val="-4.73245482741445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37-4D61-9F2F-D64F1B5AF1C4}"/>
                </c:ext>
              </c:extLst>
            </c:dLbl>
            <c:dLbl>
              <c:idx val="159"/>
              <c:layout>
                <c:manualLayout>
                  <c:x val="0"/>
                  <c:y val="-5.5116518208618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37-4D61-9F2F-D64F1B5AF1C4}"/>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ontserrat Medium" pitchFamily="2" charset="0"/>
                    <a:ea typeface="+mn-ea"/>
                    <a:cs typeface="+mn-cs"/>
                  </a:defRPr>
                </a:pPr>
                <a:endParaRPr lang="es-A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'Base graficos'!$A$622:$A$781</c:f>
              <c:numCache>
                <c:formatCode>m/d/yyyy</c:formatCode>
                <c:ptCount val="160"/>
                <c:pt idx="0">
                  <c:v>45659</c:v>
                </c:pt>
                <c:pt idx="1">
                  <c:v>45660</c:v>
                </c:pt>
                <c:pt idx="2">
                  <c:v>45663</c:v>
                </c:pt>
                <c:pt idx="3">
                  <c:v>45664</c:v>
                </c:pt>
                <c:pt idx="4">
                  <c:v>45665</c:v>
                </c:pt>
                <c:pt idx="5">
                  <c:v>45666</c:v>
                </c:pt>
                <c:pt idx="6">
                  <c:v>45667</c:v>
                </c:pt>
                <c:pt idx="7">
                  <c:v>45670</c:v>
                </c:pt>
                <c:pt idx="8">
                  <c:v>45671</c:v>
                </c:pt>
                <c:pt idx="9">
                  <c:v>45672</c:v>
                </c:pt>
                <c:pt idx="10">
                  <c:v>45673</c:v>
                </c:pt>
                <c:pt idx="11">
                  <c:v>45674</c:v>
                </c:pt>
                <c:pt idx="12">
                  <c:v>45677</c:v>
                </c:pt>
                <c:pt idx="13">
                  <c:v>45678</c:v>
                </c:pt>
                <c:pt idx="14">
                  <c:v>45679</c:v>
                </c:pt>
                <c:pt idx="15">
                  <c:v>45680</c:v>
                </c:pt>
                <c:pt idx="16">
                  <c:v>45681</c:v>
                </c:pt>
                <c:pt idx="17">
                  <c:v>45684</c:v>
                </c:pt>
                <c:pt idx="18">
                  <c:v>45685</c:v>
                </c:pt>
                <c:pt idx="19">
                  <c:v>45686</c:v>
                </c:pt>
                <c:pt idx="20">
                  <c:v>45687</c:v>
                </c:pt>
                <c:pt idx="21">
                  <c:v>45688</c:v>
                </c:pt>
                <c:pt idx="22">
                  <c:v>45691</c:v>
                </c:pt>
                <c:pt idx="23">
                  <c:v>45692</c:v>
                </c:pt>
                <c:pt idx="24">
                  <c:v>45693</c:v>
                </c:pt>
                <c:pt idx="25">
                  <c:v>45694</c:v>
                </c:pt>
                <c:pt idx="26">
                  <c:v>45695</c:v>
                </c:pt>
                <c:pt idx="27">
                  <c:v>45698</c:v>
                </c:pt>
                <c:pt idx="28">
                  <c:v>45699</c:v>
                </c:pt>
                <c:pt idx="29">
                  <c:v>45700</c:v>
                </c:pt>
                <c:pt idx="30">
                  <c:v>45701</c:v>
                </c:pt>
                <c:pt idx="31">
                  <c:v>45702</c:v>
                </c:pt>
                <c:pt idx="32">
                  <c:v>45705</c:v>
                </c:pt>
                <c:pt idx="33">
                  <c:v>45706</c:v>
                </c:pt>
                <c:pt idx="34">
                  <c:v>45707</c:v>
                </c:pt>
                <c:pt idx="35">
                  <c:v>45708</c:v>
                </c:pt>
                <c:pt idx="36">
                  <c:v>45709</c:v>
                </c:pt>
                <c:pt idx="37">
                  <c:v>45712</c:v>
                </c:pt>
                <c:pt idx="38">
                  <c:v>45713</c:v>
                </c:pt>
                <c:pt idx="39">
                  <c:v>45714</c:v>
                </c:pt>
                <c:pt idx="40">
                  <c:v>45715</c:v>
                </c:pt>
                <c:pt idx="41">
                  <c:v>45716</c:v>
                </c:pt>
                <c:pt idx="42">
                  <c:v>45721</c:v>
                </c:pt>
                <c:pt idx="43">
                  <c:v>45722</c:v>
                </c:pt>
                <c:pt idx="44">
                  <c:v>45723</c:v>
                </c:pt>
                <c:pt idx="45">
                  <c:v>45726</c:v>
                </c:pt>
                <c:pt idx="46">
                  <c:v>45727</c:v>
                </c:pt>
                <c:pt idx="47">
                  <c:v>45728</c:v>
                </c:pt>
                <c:pt idx="48">
                  <c:v>45729</c:v>
                </c:pt>
                <c:pt idx="49">
                  <c:v>45730</c:v>
                </c:pt>
                <c:pt idx="50">
                  <c:v>45733</c:v>
                </c:pt>
                <c:pt idx="51">
                  <c:v>45734</c:v>
                </c:pt>
                <c:pt idx="52">
                  <c:v>45735</c:v>
                </c:pt>
                <c:pt idx="53">
                  <c:v>45736</c:v>
                </c:pt>
                <c:pt idx="54">
                  <c:v>45737</c:v>
                </c:pt>
                <c:pt idx="55">
                  <c:v>45741</c:v>
                </c:pt>
                <c:pt idx="56">
                  <c:v>45742</c:v>
                </c:pt>
                <c:pt idx="57">
                  <c:v>45743</c:v>
                </c:pt>
                <c:pt idx="58">
                  <c:v>45744</c:v>
                </c:pt>
                <c:pt idx="59">
                  <c:v>45747</c:v>
                </c:pt>
                <c:pt idx="60">
                  <c:v>45748</c:v>
                </c:pt>
                <c:pt idx="61">
                  <c:v>45750</c:v>
                </c:pt>
                <c:pt idx="62">
                  <c:v>45751</c:v>
                </c:pt>
                <c:pt idx="63">
                  <c:v>45754</c:v>
                </c:pt>
                <c:pt idx="64">
                  <c:v>45755</c:v>
                </c:pt>
                <c:pt idx="65">
                  <c:v>45756</c:v>
                </c:pt>
                <c:pt idx="66">
                  <c:v>45757</c:v>
                </c:pt>
                <c:pt idx="67">
                  <c:v>45758</c:v>
                </c:pt>
                <c:pt idx="68">
                  <c:v>45761</c:v>
                </c:pt>
                <c:pt idx="69">
                  <c:v>45762</c:v>
                </c:pt>
                <c:pt idx="70">
                  <c:v>45763</c:v>
                </c:pt>
                <c:pt idx="71">
                  <c:v>45768</c:v>
                </c:pt>
                <c:pt idx="72">
                  <c:v>45769</c:v>
                </c:pt>
                <c:pt idx="73">
                  <c:v>45770</c:v>
                </c:pt>
                <c:pt idx="74">
                  <c:v>45771</c:v>
                </c:pt>
                <c:pt idx="75">
                  <c:v>45772</c:v>
                </c:pt>
                <c:pt idx="76">
                  <c:v>45775</c:v>
                </c:pt>
                <c:pt idx="77">
                  <c:v>45776</c:v>
                </c:pt>
                <c:pt idx="78">
                  <c:v>45777</c:v>
                </c:pt>
                <c:pt idx="79">
                  <c:v>45782</c:v>
                </c:pt>
                <c:pt idx="80">
                  <c:v>45783</c:v>
                </c:pt>
                <c:pt idx="81">
                  <c:v>45784</c:v>
                </c:pt>
                <c:pt idx="82">
                  <c:v>45785</c:v>
                </c:pt>
                <c:pt idx="83">
                  <c:v>45786</c:v>
                </c:pt>
                <c:pt idx="84">
                  <c:v>45789</c:v>
                </c:pt>
                <c:pt idx="85">
                  <c:v>45790</c:v>
                </c:pt>
                <c:pt idx="86">
                  <c:v>45791</c:v>
                </c:pt>
                <c:pt idx="87">
                  <c:v>45792</c:v>
                </c:pt>
                <c:pt idx="88">
                  <c:v>45793</c:v>
                </c:pt>
                <c:pt idx="89">
                  <c:v>45796</c:v>
                </c:pt>
                <c:pt idx="90">
                  <c:v>45797</c:v>
                </c:pt>
                <c:pt idx="91">
                  <c:v>45798</c:v>
                </c:pt>
                <c:pt idx="92">
                  <c:v>45799</c:v>
                </c:pt>
                <c:pt idx="93">
                  <c:v>45800</c:v>
                </c:pt>
                <c:pt idx="94">
                  <c:v>45803</c:v>
                </c:pt>
                <c:pt idx="95">
                  <c:v>45804</c:v>
                </c:pt>
                <c:pt idx="96">
                  <c:v>45805</c:v>
                </c:pt>
                <c:pt idx="97">
                  <c:v>45806</c:v>
                </c:pt>
                <c:pt idx="98">
                  <c:v>45807</c:v>
                </c:pt>
                <c:pt idx="99">
                  <c:v>45810</c:v>
                </c:pt>
                <c:pt idx="100">
                  <c:v>45811</c:v>
                </c:pt>
                <c:pt idx="101">
                  <c:v>45812</c:v>
                </c:pt>
                <c:pt idx="102">
                  <c:v>45813</c:v>
                </c:pt>
                <c:pt idx="103">
                  <c:v>45814</c:v>
                </c:pt>
                <c:pt idx="104">
                  <c:v>45817</c:v>
                </c:pt>
                <c:pt idx="105">
                  <c:v>45818</c:v>
                </c:pt>
                <c:pt idx="106">
                  <c:v>45819</c:v>
                </c:pt>
                <c:pt idx="107">
                  <c:v>45820</c:v>
                </c:pt>
                <c:pt idx="108">
                  <c:v>45821</c:v>
                </c:pt>
                <c:pt idx="109">
                  <c:v>45825</c:v>
                </c:pt>
                <c:pt idx="110">
                  <c:v>45826</c:v>
                </c:pt>
                <c:pt idx="111">
                  <c:v>45827</c:v>
                </c:pt>
                <c:pt idx="112">
                  <c:v>45831</c:v>
                </c:pt>
                <c:pt idx="113">
                  <c:v>45832</c:v>
                </c:pt>
                <c:pt idx="114">
                  <c:v>45833</c:v>
                </c:pt>
                <c:pt idx="115">
                  <c:v>45834</c:v>
                </c:pt>
                <c:pt idx="116">
                  <c:v>45835</c:v>
                </c:pt>
                <c:pt idx="117">
                  <c:v>45838</c:v>
                </c:pt>
                <c:pt idx="118">
                  <c:v>45839</c:v>
                </c:pt>
                <c:pt idx="119">
                  <c:v>45840</c:v>
                </c:pt>
                <c:pt idx="120">
                  <c:v>45841</c:v>
                </c:pt>
                <c:pt idx="121">
                  <c:v>45842</c:v>
                </c:pt>
                <c:pt idx="122">
                  <c:v>45845</c:v>
                </c:pt>
                <c:pt idx="123">
                  <c:v>45846</c:v>
                </c:pt>
                <c:pt idx="124">
                  <c:v>45848</c:v>
                </c:pt>
                <c:pt idx="125">
                  <c:v>45849</c:v>
                </c:pt>
                <c:pt idx="126">
                  <c:v>45852</c:v>
                </c:pt>
                <c:pt idx="127">
                  <c:v>45853</c:v>
                </c:pt>
                <c:pt idx="128">
                  <c:v>45854</c:v>
                </c:pt>
                <c:pt idx="129">
                  <c:v>45855</c:v>
                </c:pt>
                <c:pt idx="130">
                  <c:v>45856</c:v>
                </c:pt>
                <c:pt idx="131">
                  <c:v>45859</c:v>
                </c:pt>
                <c:pt idx="132">
                  <c:v>45860</c:v>
                </c:pt>
                <c:pt idx="133">
                  <c:v>45861</c:v>
                </c:pt>
                <c:pt idx="134">
                  <c:v>45862</c:v>
                </c:pt>
                <c:pt idx="135">
                  <c:v>45863</c:v>
                </c:pt>
                <c:pt idx="136">
                  <c:v>45866</c:v>
                </c:pt>
                <c:pt idx="137">
                  <c:v>45867</c:v>
                </c:pt>
                <c:pt idx="138">
                  <c:v>45868</c:v>
                </c:pt>
                <c:pt idx="139">
                  <c:v>45869</c:v>
                </c:pt>
                <c:pt idx="140">
                  <c:v>45870</c:v>
                </c:pt>
                <c:pt idx="141">
                  <c:v>45873</c:v>
                </c:pt>
                <c:pt idx="142">
                  <c:v>45874</c:v>
                </c:pt>
                <c:pt idx="143">
                  <c:v>45875</c:v>
                </c:pt>
                <c:pt idx="144">
                  <c:v>45876</c:v>
                </c:pt>
                <c:pt idx="145">
                  <c:v>45877</c:v>
                </c:pt>
                <c:pt idx="146">
                  <c:v>45880</c:v>
                </c:pt>
                <c:pt idx="147">
                  <c:v>45881</c:v>
                </c:pt>
                <c:pt idx="148">
                  <c:v>45882</c:v>
                </c:pt>
                <c:pt idx="149">
                  <c:v>45883</c:v>
                </c:pt>
                <c:pt idx="150">
                  <c:v>45887</c:v>
                </c:pt>
                <c:pt idx="151">
                  <c:v>45888</c:v>
                </c:pt>
                <c:pt idx="152">
                  <c:v>45889</c:v>
                </c:pt>
                <c:pt idx="153">
                  <c:v>45890</c:v>
                </c:pt>
                <c:pt idx="154">
                  <c:v>45891</c:v>
                </c:pt>
                <c:pt idx="155">
                  <c:v>45894</c:v>
                </c:pt>
                <c:pt idx="156">
                  <c:v>45895</c:v>
                </c:pt>
                <c:pt idx="157">
                  <c:v>45896</c:v>
                </c:pt>
                <c:pt idx="158">
                  <c:v>45897</c:v>
                </c:pt>
                <c:pt idx="159">
                  <c:v>45898</c:v>
                </c:pt>
              </c:numCache>
            </c:numRef>
          </c:cat>
          <c:val>
            <c:numRef>
              <c:f>'Base graficos'!$G$622:$G$781</c:f>
              <c:numCache>
                <c:formatCode>_-"$"\ * #,##0_-;\-"$"\ * #,##0_-;_-"$"\ * "-"??_-;_-@_-</c:formatCode>
                <c:ptCount val="160"/>
                <c:pt idx="0">
                  <c:v>18962.631558910012</c:v>
                </c:pt>
                <c:pt idx="1">
                  <c:v>19038.716558910011</c:v>
                </c:pt>
                <c:pt idx="2">
                  <c:v>19131.995592070012</c:v>
                </c:pt>
                <c:pt idx="3">
                  <c:v>19167.575372070012</c:v>
                </c:pt>
                <c:pt idx="4">
                  <c:v>19190.759544070013</c:v>
                </c:pt>
                <c:pt idx="5">
                  <c:v>19324.509564540014</c:v>
                </c:pt>
                <c:pt idx="6">
                  <c:v>19376.109564540013</c:v>
                </c:pt>
                <c:pt idx="7">
                  <c:v>19560.990446220014</c:v>
                </c:pt>
                <c:pt idx="8">
                  <c:v>19663.297591220013</c:v>
                </c:pt>
                <c:pt idx="9">
                  <c:v>19714.510633380014</c:v>
                </c:pt>
                <c:pt idx="10">
                  <c:v>19756.704758380016</c:v>
                </c:pt>
                <c:pt idx="11">
                  <c:v>19781.404758380017</c:v>
                </c:pt>
                <c:pt idx="12">
                  <c:v>19814.856008370018</c:v>
                </c:pt>
                <c:pt idx="13">
                  <c:v>19855.956007370016</c:v>
                </c:pt>
                <c:pt idx="14">
                  <c:v>19882.106007370017</c:v>
                </c:pt>
                <c:pt idx="15">
                  <c:v>19971.078606600018</c:v>
                </c:pt>
                <c:pt idx="16">
                  <c:v>20080.278606580017</c:v>
                </c:pt>
                <c:pt idx="17">
                  <c:v>20178.216606690017</c:v>
                </c:pt>
                <c:pt idx="18">
                  <c:v>20334.135313490016</c:v>
                </c:pt>
                <c:pt idx="19">
                  <c:v>20421.854307820016</c:v>
                </c:pt>
                <c:pt idx="20">
                  <c:v>20533.695141160017</c:v>
                </c:pt>
                <c:pt idx="21">
                  <c:v>20708.162641160015</c:v>
                </c:pt>
                <c:pt idx="22">
                  <c:v>20748.062641160017</c:v>
                </c:pt>
                <c:pt idx="23">
                  <c:v>20893.455367910017</c:v>
                </c:pt>
                <c:pt idx="24">
                  <c:v>20936.650367910017</c:v>
                </c:pt>
                <c:pt idx="25">
                  <c:v>21104.897353880016</c:v>
                </c:pt>
                <c:pt idx="26">
                  <c:v>21319.547931660018</c:v>
                </c:pt>
                <c:pt idx="27">
                  <c:v>21403.647921660016</c:v>
                </c:pt>
                <c:pt idx="28">
                  <c:v>21493.064813180015</c:v>
                </c:pt>
                <c:pt idx="29">
                  <c:v>21776.233419960015</c:v>
                </c:pt>
                <c:pt idx="30">
                  <c:v>21905.915187180017</c:v>
                </c:pt>
                <c:pt idx="31">
                  <c:v>21943.209913180017</c:v>
                </c:pt>
                <c:pt idx="32">
                  <c:v>22051.297413180018</c:v>
                </c:pt>
                <c:pt idx="33">
                  <c:v>22154.623592540018</c:v>
                </c:pt>
                <c:pt idx="34">
                  <c:v>22228.068314960019</c:v>
                </c:pt>
                <c:pt idx="35">
                  <c:v>22337.118314960018</c:v>
                </c:pt>
                <c:pt idx="36">
                  <c:v>22387.978964960017</c:v>
                </c:pt>
                <c:pt idx="37">
                  <c:v>22559.075125830019</c:v>
                </c:pt>
                <c:pt idx="38">
                  <c:v>22673.191125830017</c:v>
                </c:pt>
                <c:pt idx="39">
                  <c:v>22898.237835480017</c:v>
                </c:pt>
                <c:pt idx="40">
                  <c:v>22946.672835460016</c:v>
                </c:pt>
                <c:pt idx="41">
                  <c:v>23087.193979340016</c:v>
                </c:pt>
                <c:pt idx="42">
                  <c:v>23202.163979340017</c:v>
                </c:pt>
                <c:pt idx="43">
                  <c:v>23361.443086040017</c:v>
                </c:pt>
                <c:pt idx="44">
                  <c:v>23398.443086040017</c:v>
                </c:pt>
                <c:pt idx="45">
                  <c:v>23440.903086040016</c:v>
                </c:pt>
                <c:pt idx="46">
                  <c:v>23545.928086040018</c:v>
                </c:pt>
                <c:pt idx="47">
                  <c:v>23761.500921370018</c:v>
                </c:pt>
                <c:pt idx="48">
                  <c:v>24051.141266140017</c:v>
                </c:pt>
                <c:pt idx="49">
                  <c:v>24210.763848490016</c:v>
                </c:pt>
                <c:pt idx="50">
                  <c:v>24410.977847230017</c:v>
                </c:pt>
                <c:pt idx="51">
                  <c:v>24590.978995420017</c:v>
                </c:pt>
                <c:pt idx="52">
                  <c:v>24676.165052280016</c:v>
                </c:pt>
                <c:pt idx="53">
                  <c:v>24707.765052280014</c:v>
                </c:pt>
                <c:pt idx="54">
                  <c:v>24761.365052280013</c:v>
                </c:pt>
                <c:pt idx="55">
                  <c:v>24955.418612280013</c:v>
                </c:pt>
                <c:pt idx="56">
                  <c:v>24985.654612280014</c:v>
                </c:pt>
                <c:pt idx="57">
                  <c:v>25107.456281280014</c:v>
                </c:pt>
                <c:pt idx="58">
                  <c:v>25132.281281280015</c:v>
                </c:pt>
                <c:pt idx="59">
                  <c:v>25216.390781280013</c:v>
                </c:pt>
                <c:pt idx="60">
                  <c:v>25287.417030000015</c:v>
                </c:pt>
                <c:pt idx="61">
                  <c:v>25388.717030000014</c:v>
                </c:pt>
                <c:pt idx="62">
                  <c:v>25476.947244780014</c:v>
                </c:pt>
                <c:pt idx="63">
                  <c:v>25652.796767820015</c:v>
                </c:pt>
                <c:pt idx="64">
                  <c:v>25715.586767810015</c:v>
                </c:pt>
                <c:pt idx="65">
                  <c:v>25858.194840490014</c:v>
                </c:pt>
                <c:pt idx="66">
                  <c:v>25945.676840490014</c:v>
                </c:pt>
                <c:pt idx="67">
                  <c:v>26031.073941450013</c:v>
                </c:pt>
                <c:pt idx="68">
                  <c:v>26095.873941450012</c:v>
                </c:pt>
                <c:pt idx="69">
                  <c:v>26160.535305320012</c:v>
                </c:pt>
                <c:pt idx="70">
                  <c:v>26256.370524640013</c:v>
                </c:pt>
                <c:pt idx="71">
                  <c:v>26349.420524640012</c:v>
                </c:pt>
                <c:pt idx="72">
                  <c:v>26607.527789140011</c:v>
                </c:pt>
                <c:pt idx="73">
                  <c:v>26677.34681996001</c:v>
                </c:pt>
                <c:pt idx="74">
                  <c:v>26793.963526210009</c:v>
                </c:pt>
                <c:pt idx="75">
                  <c:v>26820.763526210008</c:v>
                </c:pt>
                <c:pt idx="76">
                  <c:v>26914.636065210008</c:v>
                </c:pt>
                <c:pt idx="77">
                  <c:v>26956.920105570007</c:v>
                </c:pt>
                <c:pt idx="78">
                  <c:v>26980.120105570008</c:v>
                </c:pt>
                <c:pt idx="79">
                  <c:v>27089.660086430009</c:v>
                </c:pt>
                <c:pt idx="80">
                  <c:v>27264.80085149001</c:v>
                </c:pt>
                <c:pt idx="81">
                  <c:v>27385.700851490012</c:v>
                </c:pt>
                <c:pt idx="82">
                  <c:v>27565.089167630013</c:v>
                </c:pt>
                <c:pt idx="83">
                  <c:v>27602.026770330012</c:v>
                </c:pt>
                <c:pt idx="84">
                  <c:v>27724.334589390011</c:v>
                </c:pt>
                <c:pt idx="85">
                  <c:v>27794.08018672001</c:v>
                </c:pt>
                <c:pt idx="86">
                  <c:v>27846.087061090009</c:v>
                </c:pt>
                <c:pt idx="87">
                  <c:v>28090.16106109001</c:v>
                </c:pt>
                <c:pt idx="88">
                  <c:v>28269.261061090008</c:v>
                </c:pt>
                <c:pt idx="89">
                  <c:v>28485.206615140007</c:v>
                </c:pt>
                <c:pt idx="90">
                  <c:v>28523.765224430008</c:v>
                </c:pt>
                <c:pt idx="91">
                  <c:v>28669.258768720007</c:v>
                </c:pt>
                <c:pt idx="92">
                  <c:v>28752.865651710006</c:v>
                </c:pt>
                <c:pt idx="93">
                  <c:v>28774.891293880006</c:v>
                </c:pt>
                <c:pt idx="94">
                  <c:v>28818.513009940005</c:v>
                </c:pt>
                <c:pt idx="95">
                  <c:v>28909.438009940004</c:v>
                </c:pt>
                <c:pt idx="96">
                  <c:v>29074.926856430004</c:v>
                </c:pt>
                <c:pt idx="97">
                  <c:v>29285.227891320003</c:v>
                </c:pt>
                <c:pt idx="98">
                  <c:v>29453.712786310003</c:v>
                </c:pt>
                <c:pt idx="99">
                  <c:v>29573.425961310004</c:v>
                </c:pt>
                <c:pt idx="100">
                  <c:v>29718.259481120003</c:v>
                </c:pt>
                <c:pt idx="101">
                  <c:v>29804.359481120002</c:v>
                </c:pt>
                <c:pt idx="102">
                  <c:v>29990.474026120002</c:v>
                </c:pt>
                <c:pt idx="103">
                  <c:v>30094.253231490002</c:v>
                </c:pt>
                <c:pt idx="104">
                  <c:v>30433.54715301</c:v>
                </c:pt>
                <c:pt idx="105">
                  <c:v>30588.917818590002</c:v>
                </c:pt>
                <c:pt idx="106">
                  <c:v>30671.567818590003</c:v>
                </c:pt>
                <c:pt idx="107">
                  <c:v>30850.043315350002</c:v>
                </c:pt>
                <c:pt idx="108">
                  <c:v>30933.228456200002</c:v>
                </c:pt>
                <c:pt idx="109">
                  <c:v>31076.655121860003</c:v>
                </c:pt>
                <c:pt idx="110">
                  <c:v>31124.713981500005</c:v>
                </c:pt>
                <c:pt idx="111">
                  <c:v>31301.585171000006</c:v>
                </c:pt>
                <c:pt idx="112">
                  <c:v>31393.710171000006</c:v>
                </c:pt>
                <c:pt idx="113">
                  <c:v>31589.992601820006</c:v>
                </c:pt>
                <c:pt idx="114">
                  <c:v>31752.587076540007</c:v>
                </c:pt>
                <c:pt idx="115">
                  <c:v>31865.115338730007</c:v>
                </c:pt>
                <c:pt idx="116">
                  <c:v>31942.521903280009</c:v>
                </c:pt>
                <c:pt idx="117">
                  <c:v>31986.871903280007</c:v>
                </c:pt>
                <c:pt idx="118">
                  <c:v>32278.458903280007</c:v>
                </c:pt>
                <c:pt idx="119">
                  <c:v>32316.100723130006</c:v>
                </c:pt>
                <c:pt idx="120">
                  <c:v>32426.043394220007</c:v>
                </c:pt>
                <c:pt idx="121">
                  <c:v>32513.315286110006</c:v>
                </c:pt>
                <c:pt idx="122">
                  <c:v>32614.705286110006</c:v>
                </c:pt>
                <c:pt idx="123">
                  <c:v>32814.461070130004</c:v>
                </c:pt>
                <c:pt idx="124">
                  <c:v>32924.094437470005</c:v>
                </c:pt>
                <c:pt idx="125">
                  <c:v>33227.752428970001</c:v>
                </c:pt>
                <c:pt idx="126">
                  <c:v>33331.652428970003</c:v>
                </c:pt>
                <c:pt idx="127">
                  <c:v>33742.573386440003</c:v>
                </c:pt>
                <c:pt idx="128">
                  <c:v>33866.130386440003</c:v>
                </c:pt>
                <c:pt idx="129">
                  <c:v>33959.175986440001</c:v>
                </c:pt>
                <c:pt idx="130">
                  <c:v>34033.175986440001</c:v>
                </c:pt>
                <c:pt idx="131">
                  <c:v>34087.352653100002</c:v>
                </c:pt>
                <c:pt idx="132">
                  <c:v>34319.97600771</c:v>
                </c:pt>
                <c:pt idx="133">
                  <c:v>34428.241337669999</c:v>
                </c:pt>
                <c:pt idx="134">
                  <c:v>34557.008004329997</c:v>
                </c:pt>
                <c:pt idx="135">
                  <c:v>34602.05800433</c:v>
                </c:pt>
                <c:pt idx="136">
                  <c:v>34748.019901630003</c:v>
                </c:pt>
                <c:pt idx="137">
                  <c:v>34834.069901630006</c:v>
                </c:pt>
                <c:pt idx="138">
                  <c:v>34880.011705630008</c:v>
                </c:pt>
                <c:pt idx="139">
                  <c:v>34949.636705630008</c:v>
                </c:pt>
                <c:pt idx="140">
                  <c:v>35141.543705630007</c:v>
                </c:pt>
                <c:pt idx="141">
                  <c:v>35163.31024104001</c:v>
                </c:pt>
                <c:pt idx="142">
                  <c:v>35221.677131600009</c:v>
                </c:pt>
                <c:pt idx="143">
                  <c:v>35300.900894850005</c:v>
                </c:pt>
                <c:pt idx="144">
                  <c:v>35468.013676530005</c:v>
                </c:pt>
                <c:pt idx="145">
                  <c:v>35579.257395780005</c:v>
                </c:pt>
                <c:pt idx="146">
                  <c:v>35850.967127630007</c:v>
                </c:pt>
                <c:pt idx="147">
                  <c:v>35890.382686080004</c:v>
                </c:pt>
                <c:pt idx="148">
                  <c:v>35980.290800080002</c:v>
                </c:pt>
                <c:pt idx="149">
                  <c:v>36058.974797660005</c:v>
                </c:pt>
                <c:pt idx="150">
                  <c:v>36104.124797660006</c:v>
                </c:pt>
                <c:pt idx="151">
                  <c:v>36267.500277660009</c:v>
                </c:pt>
                <c:pt idx="152">
                  <c:v>36463.671679380008</c:v>
                </c:pt>
                <c:pt idx="153">
                  <c:v>36623.824184790006</c:v>
                </c:pt>
                <c:pt idx="154">
                  <c:v>36686.513483790004</c:v>
                </c:pt>
                <c:pt idx="155">
                  <c:v>36762.773483790006</c:v>
                </c:pt>
                <c:pt idx="156">
                  <c:v>36889.341298450003</c:v>
                </c:pt>
                <c:pt idx="157">
                  <c:v>37012.653072460002</c:v>
                </c:pt>
                <c:pt idx="158">
                  <c:v>37179.702869749999</c:v>
                </c:pt>
                <c:pt idx="159">
                  <c:v>37362.531811360001</c:v>
                </c:pt>
              </c:numCache>
            </c:numRef>
          </c:val>
          <c:extLst>
            <c:ext xmlns:c16="http://schemas.microsoft.com/office/drawing/2014/chart" uri="{C3380CC4-5D6E-409C-BE32-E72D297353CC}">
              <c16:uniqueId val="{00000002-7437-4D61-9F2F-D64F1B5AF1C4}"/>
            </c:ext>
          </c:extLst>
        </c:ser>
        <c:dLbls>
          <c:showLegendKey val="0"/>
          <c:showVal val="0"/>
          <c:showCatName val="0"/>
          <c:showSerName val="0"/>
          <c:showPercent val="0"/>
          <c:showBubbleSize val="0"/>
        </c:dLbls>
        <c:gapWidth val="219"/>
        <c:overlap val="-27"/>
        <c:axId val="694173071"/>
        <c:axId val="694176911"/>
        <c:extLst>
          <c:ext xmlns:c15="http://schemas.microsoft.com/office/drawing/2012/chart" uri="{02D57815-91ED-43cb-92C2-25804820EDAC}">
            <c15:filteredBarSeries>
              <c15:ser>
                <c:idx val="0"/>
                <c:order val="0"/>
                <c:tx>
                  <c:strRef>
                    <c:extLst>
                      <c:ext uri="{02D57815-91ED-43cb-92C2-25804820EDAC}">
                        <c15:formulaRef>
                          <c15:sqref>'Base graficos'!$B$1</c15:sqref>
                        </c15:formulaRef>
                      </c:ext>
                    </c:extLst>
                    <c:strCache>
                      <c:ptCount val="1"/>
                      <c:pt idx="0">
                        <c:v>Monto Nominal</c:v>
                      </c:pt>
                    </c:strCache>
                  </c:strRef>
                </c:tx>
                <c:spPr>
                  <a:solidFill>
                    <a:schemeClr val="accent1"/>
                  </a:solidFill>
                  <a:ln>
                    <a:noFill/>
                  </a:ln>
                  <a:effectLst/>
                </c:spPr>
                <c:invertIfNegative val="0"/>
                <c:cat>
                  <c:numRef>
                    <c:extLst>
                      <c:ext uri="{02D57815-91ED-43cb-92C2-25804820EDAC}">
                        <c15:formulaRef>
                          <c15:sqref>'Base graficos'!$A$622:$A$781</c15:sqref>
                        </c15:formulaRef>
                      </c:ext>
                    </c:extLst>
                    <c:numCache>
                      <c:formatCode>m/d/yyyy</c:formatCode>
                      <c:ptCount val="160"/>
                      <c:pt idx="0">
                        <c:v>45659</c:v>
                      </c:pt>
                      <c:pt idx="1">
                        <c:v>45660</c:v>
                      </c:pt>
                      <c:pt idx="2">
                        <c:v>45663</c:v>
                      </c:pt>
                      <c:pt idx="3">
                        <c:v>45664</c:v>
                      </c:pt>
                      <c:pt idx="4">
                        <c:v>45665</c:v>
                      </c:pt>
                      <c:pt idx="5">
                        <c:v>45666</c:v>
                      </c:pt>
                      <c:pt idx="6">
                        <c:v>45667</c:v>
                      </c:pt>
                      <c:pt idx="7">
                        <c:v>45670</c:v>
                      </c:pt>
                      <c:pt idx="8">
                        <c:v>45671</c:v>
                      </c:pt>
                      <c:pt idx="9">
                        <c:v>45672</c:v>
                      </c:pt>
                      <c:pt idx="10">
                        <c:v>45673</c:v>
                      </c:pt>
                      <c:pt idx="11">
                        <c:v>45674</c:v>
                      </c:pt>
                      <c:pt idx="12">
                        <c:v>45677</c:v>
                      </c:pt>
                      <c:pt idx="13">
                        <c:v>45678</c:v>
                      </c:pt>
                      <c:pt idx="14">
                        <c:v>45679</c:v>
                      </c:pt>
                      <c:pt idx="15">
                        <c:v>45680</c:v>
                      </c:pt>
                      <c:pt idx="16">
                        <c:v>45681</c:v>
                      </c:pt>
                      <c:pt idx="17">
                        <c:v>45684</c:v>
                      </c:pt>
                      <c:pt idx="18">
                        <c:v>45685</c:v>
                      </c:pt>
                      <c:pt idx="19">
                        <c:v>45686</c:v>
                      </c:pt>
                      <c:pt idx="20">
                        <c:v>45687</c:v>
                      </c:pt>
                      <c:pt idx="21">
                        <c:v>45688</c:v>
                      </c:pt>
                      <c:pt idx="22">
                        <c:v>45691</c:v>
                      </c:pt>
                      <c:pt idx="23">
                        <c:v>45692</c:v>
                      </c:pt>
                      <c:pt idx="24">
                        <c:v>45693</c:v>
                      </c:pt>
                      <c:pt idx="25">
                        <c:v>45694</c:v>
                      </c:pt>
                      <c:pt idx="26">
                        <c:v>45695</c:v>
                      </c:pt>
                      <c:pt idx="27">
                        <c:v>45698</c:v>
                      </c:pt>
                      <c:pt idx="28">
                        <c:v>45699</c:v>
                      </c:pt>
                      <c:pt idx="29">
                        <c:v>45700</c:v>
                      </c:pt>
                      <c:pt idx="30">
                        <c:v>45701</c:v>
                      </c:pt>
                      <c:pt idx="31">
                        <c:v>45702</c:v>
                      </c:pt>
                      <c:pt idx="32">
                        <c:v>45705</c:v>
                      </c:pt>
                      <c:pt idx="33">
                        <c:v>45706</c:v>
                      </c:pt>
                      <c:pt idx="34">
                        <c:v>45707</c:v>
                      </c:pt>
                      <c:pt idx="35">
                        <c:v>45708</c:v>
                      </c:pt>
                      <c:pt idx="36">
                        <c:v>45709</c:v>
                      </c:pt>
                      <c:pt idx="37">
                        <c:v>45712</c:v>
                      </c:pt>
                      <c:pt idx="38">
                        <c:v>45713</c:v>
                      </c:pt>
                      <c:pt idx="39">
                        <c:v>45714</c:v>
                      </c:pt>
                      <c:pt idx="40">
                        <c:v>45715</c:v>
                      </c:pt>
                      <c:pt idx="41">
                        <c:v>45716</c:v>
                      </c:pt>
                      <c:pt idx="42">
                        <c:v>45721</c:v>
                      </c:pt>
                      <c:pt idx="43">
                        <c:v>45722</c:v>
                      </c:pt>
                      <c:pt idx="44">
                        <c:v>45723</c:v>
                      </c:pt>
                      <c:pt idx="45">
                        <c:v>45726</c:v>
                      </c:pt>
                      <c:pt idx="46">
                        <c:v>45727</c:v>
                      </c:pt>
                      <c:pt idx="47">
                        <c:v>45728</c:v>
                      </c:pt>
                      <c:pt idx="48">
                        <c:v>45729</c:v>
                      </c:pt>
                      <c:pt idx="49">
                        <c:v>45730</c:v>
                      </c:pt>
                      <c:pt idx="50">
                        <c:v>45733</c:v>
                      </c:pt>
                      <c:pt idx="51">
                        <c:v>45734</c:v>
                      </c:pt>
                      <c:pt idx="52">
                        <c:v>45735</c:v>
                      </c:pt>
                      <c:pt idx="53">
                        <c:v>45736</c:v>
                      </c:pt>
                      <c:pt idx="54">
                        <c:v>45737</c:v>
                      </c:pt>
                      <c:pt idx="55">
                        <c:v>45741</c:v>
                      </c:pt>
                      <c:pt idx="56">
                        <c:v>45742</c:v>
                      </c:pt>
                      <c:pt idx="57">
                        <c:v>45743</c:v>
                      </c:pt>
                      <c:pt idx="58">
                        <c:v>45744</c:v>
                      </c:pt>
                      <c:pt idx="59">
                        <c:v>45747</c:v>
                      </c:pt>
                      <c:pt idx="60">
                        <c:v>45748</c:v>
                      </c:pt>
                      <c:pt idx="61">
                        <c:v>45750</c:v>
                      </c:pt>
                      <c:pt idx="62">
                        <c:v>45751</c:v>
                      </c:pt>
                      <c:pt idx="63">
                        <c:v>45754</c:v>
                      </c:pt>
                      <c:pt idx="64">
                        <c:v>45755</c:v>
                      </c:pt>
                      <c:pt idx="65">
                        <c:v>45756</c:v>
                      </c:pt>
                      <c:pt idx="66">
                        <c:v>45757</c:v>
                      </c:pt>
                      <c:pt idx="67">
                        <c:v>45758</c:v>
                      </c:pt>
                      <c:pt idx="68">
                        <c:v>45761</c:v>
                      </c:pt>
                      <c:pt idx="69">
                        <c:v>45762</c:v>
                      </c:pt>
                      <c:pt idx="70">
                        <c:v>45763</c:v>
                      </c:pt>
                      <c:pt idx="71">
                        <c:v>45768</c:v>
                      </c:pt>
                      <c:pt idx="72">
                        <c:v>45769</c:v>
                      </c:pt>
                      <c:pt idx="73">
                        <c:v>45770</c:v>
                      </c:pt>
                      <c:pt idx="74">
                        <c:v>45771</c:v>
                      </c:pt>
                      <c:pt idx="75">
                        <c:v>45772</c:v>
                      </c:pt>
                      <c:pt idx="76">
                        <c:v>45775</c:v>
                      </c:pt>
                      <c:pt idx="77">
                        <c:v>45776</c:v>
                      </c:pt>
                      <c:pt idx="78">
                        <c:v>45777</c:v>
                      </c:pt>
                      <c:pt idx="79">
                        <c:v>45782</c:v>
                      </c:pt>
                      <c:pt idx="80">
                        <c:v>45783</c:v>
                      </c:pt>
                      <c:pt idx="81">
                        <c:v>45784</c:v>
                      </c:pt>
                      <c:pt idx="82">
                        <c:v>45785</c:v>
                      </c:pt>
                      <c:pt idx="83">
                        <c:v>45786</c:v>
                      </c:pt>
                      <c:pt idx="84">
                        <c:v>45789</c:v>
                      </c:pt>
                      <c:pt idx="85">
                        <c:v>45790</c:v>
                      </c:pt>
                      <c:pt idx="86">
                        <c:v>45791</c:v>
                      </c:pt>
                      <c:pt idx="87">
                        <c:v>45792</c:v>
                      </c:pt>
                      <c:pt idx="88">
                        <c:v>45793</c:v>
                      </c:pt>
                      <c:pt idx="89">
                        <c:v>45796</c:v>
                      </c:pt>
                      <c:pt idx="90">
                        <c:v>45797</c:v>
                      </c:pt>
                      <c:pt idx="91">
                        <c:v>45798</c:v>
                      </c:pt>
                      <c:pt idx="92">
                        <c:v>45799</c:v>
                      </c:pt>
                      <c:pt idx="93">
                        <c:v>45800</c:v>
                      </c:pt>
                      <c:pt idx="94">
                        <c:v>45803</c:v>
                      </c:pt>
                      <c:pt idx="95">
                        <c:v>45804</c:v>
                      </c:pt>
                      <c:pt idx="96">
                        <c:v>45805</c:v>
                      </c:pt>
                      <c:pt idx="97">
                        <c:v>45806</c:v>
                      </c:pt>
                      <c:pt idx="98">
                        <c:v>45807</c:v>
                      </c:pt>
                      <c:pt idx="99">
                        <c:v>45810</c:v>
                      </c:pt>
                      <c:pt idx="100">
                        <c:v>45811</c:v>
                      </c:pt>
                      <c:pt idx="101">
                        <c:v>45812</c:v>
                      </c:pt>
                      <c:pt idx="102">
                        <c:v>45813</c:v>
                      </c:pt>
                      <c:pt idx="103">
                        <c:v>45814</c:v>
                      </c:pt>
                      <c:pt idx="104">
                        <c:v>45817</c:v>
                      </c:pt>
                      <c:pt idx="105">
                        <c:v>45818</c:v>
                      </c:pt>
                      <c:pt idx="106">
                        <c:v>45819</c:v>
                      </c:pt>
                      <c:pt idx="107">
                        <c:v>45820</c:v>
                      </c:pt>
                      <c:pt idx="108">
                        <c:v>45821</c:v>
                      </c:pt>
                      <c:pt idx="109">
                        <c:v>45825</c:v>
                      </c:pt>
                      <c:pt idx="110">
                        <c:v>45826</c:v>
                      </c:pt>
                      <c:pt idx="111">
                        <c:v>45827</c:v>
                      </c:pt>
                      <c:pt idx="112">
                        <c:v>45831</c:v>
                      </c:pt>
                      <c:pt idx="113">
                        <c:v>45832</c:v>
                      </c:pt>
                      <c:pt idx="114">
                        <c:v>45833</c:v>
                      </c:pt>
                      <c:pt idx="115">
                        <c:v>45834</c:v>
                      </c:pt>
                      <c:pt idx="116">
                        <c:v>45835</c:v>
                      </c:pt>
                      <c:pt idx="117">
                        <c:v>45838</c:v>
                      </c:pt>
                      <c:pt idx="118">
                        <c:v>45839</c:v>
                      </c:pt>
                      <c:pt idx="119">
                        <c:v>45840</c:v>
                      </c:pt>
                      <c:pt idx="120">
                        <c:v>45841</c:v>
                      </c:pt>
                      <c:pt idx="121">
                        <c:v>45842</c:v>
                      </c:pt>
                      <c:pt idx="122">
                        <c:v>45845</c:v>
                      </c:pt>
                      <c:pt idx="123">
                        <c:v>45846</c:v>
                      </c:pt>
                      <c:pt idx="124">
                        <c:v>45848</c:v>
                      </c:pt>
                      <c:pt idx="125">
                        <c:v>45849</c:v>
                      </c:pt>
                      <c:pt idx="126">
                        <c:v>45852</c:v>
                      </c:pt>
                      <c:pt idx="127">
                        <c:v>45853</c:v>
                      </c:pt>
                      <c:pt idx="128">
                        <c:v>45854</c:v>
                      </c:pt>
                      <c:pt idx="129">
                        <c:v>45855</c:v>
                      </c:pt>
                      <c:pt idx="130">
                        <c:v>45856</c:v>
                      </c:pt>
                      <c:pt idx="131">
                        <c:v>45859</c:v>
                      </c:pt>
                      <c:pt idx="132">
                        <c:v>45860</c:v>
                      </c:pt>
                      <c:pt idx="133">
                        <c:v>45861</c:v>
                      </c:pt>
                      <c:pt idx="134">
                        <c:v>45862</c:v>
                      </c:pt>
                      <c:pt idx="135">
                        <c:v>45863</c:v>
                      </c:pt>
                      <c:pt idx="136">
                        <c:v>45866</c:v>
                      </c:pt>
                      <c:pt idx="137">
                        <c:v>45867</c:v>
                      </c:pt>
                      <c:pt idx="138">
                        <c:v>45868</c:v>
                      </c:pt>
                      <c:pt idx="139">
                        <c:v>45869</c:v>
                      </c:pt>
                      <c:pt idx="140">
                        <c:v>45870</c:v>
                      </c:pt>
                      <c:pt idx="141">
                        <c:v>45873</c:v>
                      </c:pt>
                      <c:pt idx="142">
                        <c:v>45874</c:v>
                      </c:pt>
                      <c:pt idx="143">
                        <c:v>45875</c:v>
                      </c:pt>
                      <c:pt idx="144">
                        <c:v>45876</c:v>
                      </c:pt>
                      <c:pt idx="145">
                        <c:v>45877</c:v>
                      </c:pt>
                      <c:pt idx="146">
                        <c:v>45880</c:v>
                      </c:pt>
                      <c:pt idx="147">
                        <c:v>45881</c:v>
                      </c:pt>
                      <c:pt idx="148">
                        <c:v>45882</c:v>
                      </c:pt>
                      <c:pt idx="149">
                        <c:v>45883</c:v>
                      </c:pt>
                      <c:pt idx="150">
                        <c:v>45887</c:v>
                      </c:pt>
                      <c:pt idx="151">
                        <c:v>45888</c:v>
                      </c:pt>
                      <c:pt idx="152">
                        <c:v>45889</c:v>
                      </c:pt>
                      <c:pt idx="153">
                        <c:v>45890</c:v>
                      </c:pt>
                      <c:pt idx="154">
                        <c:v>45891</c:v>
                      </c:pt>
                      <c:pt idx="155">
                        <c:v>45894</c:v>
                      </c:pt>
                      <c:pt idx="156">
                        <c:v>45895</c:v>
                      </c:pt>
                      <c:pt idx="157">
                        <c:v>45896</c:v>
                      </c:pt>
                      <c:pt idx="158">
                        <c:v>45897</c:v>
                      </c:pt>
                      <c:pt idx="159">
                        <c:v>45898</c:v>
                      </c:pt>
                    </c:numCache>
                  </c:numRef>
                </c:cat>
                <c:val>
                  <c:numRef>
                    <c:extLst>
                      <c:ext uri="{02D57815-91ED-43cb-92C2-25804820EDAC}">
                        <c15:formulaRef>
                          <c15:sqref>'Base graficos'!$B$2:$B$531</c15:sqref>
                        </c15:formulaRef>
                      </c:ext>
                    </c:extLst>
                    <c:numCache>
                      <c:formatCode>_-"$"\ * #,##0_-;\-"$"\ * #,##0_-;_-"$"\ * "-"??_-;_-@_-</c:formatCode>
                      <c:ptCount val="530"/>
                      <c:pt idx="0">
                        <c:v>850000</c:v>
                      </c:pt>
                      <c:pt idx="1">
                        <c:v>700000</c:v>
                      </c:pt>
                      <c:pt idx="2">
                        <c:v>850000</c:v>
                      </c:pt>
                      <c:pt idx="3">
                        <c:v>2640000</c:v>
                      </c:pt>
                      <c:pt idx="4">
                        <c:v>350000</c:v>
                      </c:pt>
                      <c:pt idx="5">
                        <c:v>1800000</c:v>
                      </c:pt>
                      <c:pt idx="6">
                        <c:v>850000</c:v>
                      </c:pt>
                      <c:pt idx="7">
                        <c:v>350000</c:v>
                      </c:pt>
                      <c:pt idx="8">
                        <c:v>4100000</c:v>
                      </c:pt>
                      <c:pt idx="9">
                        <c:v>1757743.63</c:v>
                      </c:pt>
                      <c:pt idx="10">
                        <c:v>500000</c:v>
                      </c:pt>
                      <c:pt idx="11">
                        <c:v>1987002</c:v>
                      </c:pt>
                      <c:pt idx="12">
                        <c:v>6175250</c:v>
                      </c:pt>
                      <c:pt idx="13">
                        <c:v>350000</c:v>
                      </c:pt>
                      <c:pt idx="14">
                        <c:v>7750000</c:v>
                      </c:pt>
                      <c:pt idx="15">
                        <c:v>2700000</c:v>
                      </c:pt>
                      <c:pt idx="16">
                        <c:v>350000</c:v>
                      </c:pt>
                      <c:pt idx="17">
                        <c:v>350000</c:v>
                      </c:pt>
                      <c:pt idx="18">
                        <c:v>400000</c:v>
                      </c:pt>
                      <c:pt idx="19">
                        <c:v>2300000</c:v>
                      </c:pt>
                      <c:pt idx="20">
                        <c:v>1665570</c:v>
                      </c:pt>
                      <c:pt idx="21">
                        <c:v>5700000</c:v>
                      </c:pt>
                      <c:pt idx="22">
                        <c:v>2600000</c:v>
                      </c:pt>
                      <c:pt idx="23">
                        <c:v>4450000</c:v>
                      </c:pt>
                      <c:pt idx="24">
                        <c:v>3704999</c:v>
                      </c:pt>
                      <c:pt idx="25">
                        <c:v>1849999</c:v>
                      </c:pt>
                      <c:pt idx="26">
                        <c:v>2589237.7999999998</c:v>
                      </c:pt>
                      <c:pt idx="27">
                        <c:v>1805000</c:v>
                      </c:pt>
                      <c:pt idx="28">
                        <c:v>11075000</c:v>
                      </c:pt>
                      <c:pt idx="29">
                        <c:v>2000000</c:v>
                      </c:pt>
                      <c:pt idx="30">
                        <c:v>4250000</c:v>
                      </c:pt>
                      <c:pt idx="31">
                        <c:v>325000</c:v>
                      </c:pt>
                      <c:pt idx="32">
                        <c:v>5686667</c:v>
                      </c:pt>
                      <c:pt idx="33">
                        <c:v>500000</c:v>
                      </c:pt>
                      <c:pt idx="34">
                        <c:v>350000</c:v>
                      </c:pt>
                      <c:pt idx="35">
                        <c:v>3000000</c:v>
                      </c:pt>
                      <c:pt idx="36">
                        <c:v>1725000</c:v>
                      </c:pt>
                      <c:pt idx="37">
                        <c:v>4100000</c:v>
                      </c:pt>
                      <c:pt idx="38">
                        <c:v>1050000</c:v>
                      </c:pt>
                      <c:pt idx="39">
                        <c:v>318500</c:v>
                      </c:pt>
                      <c:pt idx="40">
                        <c:v>2416061.36</c:v>
                      </c:pt>
                      <c:pt idx="41">
                        <c:v>7680000</c:v>
                      </c:pt>
                      <c:pt idx="42">
                        <c:v>4658794.13</c:v>
                      </c:pt>
                      <c:pt idx="43">
                        <c:v>4000000</c:v>
                      </c:pt>
                      <c:pt idx="44">
                        <c:v>950000</c:v>
                      </c:pt>
                      <c:pt idx="45">
                        <c:v>5150000</c:v>
                      </c:pt>
                      <c:pt idx="46">
                        <c:v>350000</c:v>
                      </c:pt>
                      <c:pt idx="47">
                        <c:v>5900000</c:v>
                      </c:pt>
                      <c:pt idx="48">
                        <c:v>3250000</c:v>
                      </c:pt>
                      <c:pt idx="49">
                        <c:v>1250000</c:v>
                      </c:pt>
                      <c:pt idx="50">
                        <c:v>4000000</c:v>
                      </c:pt>
                      <c:pt idx="51">
                        <c:v>300000</c:v>
                      </c:pt>
                      <c:pt idx="52">
                        <c:v>2736894.16</c:v>
                      </c:pt>
                      <c:pt idx="53">
                        <c:v>1500000</c:v>
                      </c:pt>
                      <c:pt idx="54">
                        <c:v>1050000</c:v>
                      </c:pt>
                      <c:pt idx="55">
                        <c:v>6400000</c:v>
                      </c:pt>
                      <c:pt idx="56">
                        <c:v>4025000</c:v>
                      </c:pt>
                      <c:pt idx="57">
                        <c:v>1500000</c:v>
                      </c:pt>
                      <c:pt idx="58">
                        <c:v>2499999</c:v>
                      </c:pt>
                      <c:pt idx="59">
                        <c:v>9288333</c:v>
                      </c:pt>
                      <c:pt idx="60">
                        <c:v>250000</c:v>
                      </c:pt>
                      <c:pt idx="61">
                        <c:v>5100000</c:v>
                      </c:pt>
                      <c:pt idx="62">
                        <c:v>9091888.1899999995</c:v>
                      </c:pt>
                      <c:pt idx="63">
                        <c:v>1500000</c:v>
                      </c:pt>
                      <c:pt idx="64">
                        <c:v>4272750</c:v>
                      </c:pt>
                      <c:pt idx="65">
                        <c:v>150000</c:v>
                      </c:pt>
                      <c:pt idx="66">
                        <c:v>5400000</c:v>
                      </c:pt>
                      <c:pt idx="67">
                        <c:v>3350000</c:v>
                      </c:pt>
                      <c:pt idx="68">
                        <c:v>1000000</c:v>
                      </c:pt>
                      <c:pt idx="69">
                        <c:v>6150000</c:v>
                      </c:pt>
                      <c:pt idx="70">
                        <c:v>2950000</c:v>
                      </c:pt>
                      <c:pt idx="71">
                        <c:v>2050000</c:v>
                      </c:pt>
                      <c:pt idx="72">
                        <c:v>3000000</c:v>
                      </c:pt>
                      <c:pt idx="73">
                        <c:v>1000000</c:v>
                      </c:pt>
                      <c:pt idx="74">
                        <c:v>850000</c:v>
                      </c:pt>
                      <c:pt idx="75">
                        <c:v>1200000</c:v>
                      </c:pt>
                      <c:pt idx="76">
                        <c:v>1300000</c:v>
                      </c:pt>
                      <c:pt idx="77">
                        <c:v>8300000</c:v>
                      </c:pt>
                      <c:pt idx="78">
                        <c:v>7268789</c:v>
                      </c:pt>
                      <c:pt idx="79">
                        <c:v>4546666</c:v>
                      </c:pt>
                      <c:pt idx="80">
                        <c:v>2600000</c:v>
                      </c:pt>
                      <c:pt idx="81">
                        <c:v>2350000</c:v>
                      </c:pt>
                      <c:pt idx="82">
                        <c:v>4000000</c:v>
                      </c:pt>
                      <c:pt idx="83">
                        <c:v>6300000</c:v>
                      </c:pt>
                      <c:pt idx="84">
                        <c:v>950000</c:v>
                      </c:pt>
                      <c:pt idx="85">
                        <c:v>420000</c:v>
                      </c:pt>
                      <c:pt idx="86">
                        <c:v>1780000</c:v>
                      </c:pt>
                      <c:pt idx="87">
                        <c:v>3550632.63</c:v>
                      </c:pt>
                      <c:pt idx="88">
                        <c:v>8000000</c:v>
                      </c:pt>
                      <c:pt idx="89">
                        <c:v>5289137.1499999994</c:v>
                      </c:pt>
                      <c:pt idx="90">
                        <c:v>9450000</c:v>
                      </c:pt>
                      <c:pt idx="91">
                        <c:v>3000000</c:v>
                      </c:pt>
                      <c:pt idx="92">
                        <c:v>1000000</c:v>
                      </c:pt>
                      <c:pt idx="93">
                        <c:v>400000</c:v>
                      </c:pt>
                      <c:pt idx="94">
                        <c:v>350000</c:v>
                      </c:pt>
                      <c:pt idx="95">
                        <c:v>1950000</c:v>
                      </c:pt>
                      <c:pt idx="96">
                        <c:v>4550000</c:v>
                      </c:pt>
                      <c:pt idx="97">
                        <c:v>5350000</c:v>
                      </c:pt>
                      <c:pt idx="98">
                        <c:v>6450000</c:v>
                      </c:pt>
                      <c:pt idx="99">
                        <c:v>6000000</c:v>
                      </c:pt>
                      <c:pt idx="100">
                        <c:v>350000</c:v>
                      </c:pt>
                      <c:pt idx="101">
                        <c:v>5000000</c:v>
                      </c:pt>
                      <c:pt idx="102">
                        <c:v>2500000</c:v>
                      </c:pt>
                      <c:pt idx="103">
                        <c:v>13110000</c:v>
                      </c:pt>
                      <c:pt idx="104">
                        <c:v>3400000</c:v>
                      </c:pt>
                      <c:pt idx="105">
                        <c:v>6560000</c:v>
                      </c:pt>
                      <c:pt idx="106">
                        <c:v>4294710.1899999995</c:v>
                      </c:pt>
                      <c:pt idx="107">
                        <c:v>3000000</c:v>
                      </c:pt>
                      <c:pt idx="108">
                        <c:v>5550000</c:v>
                      </c:pt>
                      <c:pt idx="109">
                        <c:v>2500000</c:v>
                      </c:pt>
                      <c:pt idx="110">
                        <c:v>560000</c:v>
                      </c:pt>
                      <c:pt idx="111">
                        <c:v>350000</c:v>
                      </c:pt>
                      <c:pt idx="112">
                        <c:v>4800000</c:v>
                      </c:pt>
                      <c:pt idx="113">
                        <c:v>4100000</c:v>
                      </c:pt>
                      <c:pt idx="114">
                        <c:v>2965000</c:v>
                      </c:pt>
                      <c:pt idx="115">
                        <c:v>4000000</c:v>
                      </c:pt>
                      <c:pt idx="116">
                        <c:v>4100000</c:v>
                      </c:pt>
                      <c:pt idx="117">
                        <c:v>6550000</c:v>
                      </c:pt>
                      <c:pt idx="118">
                        <c:v>1000000</c:v>
                      </c:pt>
                      <c:pt idx="119">
                        <c:v>1700000</c:v>
                      </c:pt>
                      <c:pt idx="120">
                        <c:v>4250000</c:v>
                      </c:pt>
                      <c:pt idx="121">
                        <c:v>8900000</c:v>
                      </c:pt>
                      <c:pt idx="122">
                        <c:v>1690880.97</c:v>
                      </c:pt>
                      <c:pt idx="123">
                        <c:v>100000</c:v>
                      </c:pt>
                      <c:pt idx="124">
                        <c:v>1200000</c:v>
                      </c:pt>
                      <c:pt idx="125">
                        <c:v>200000</c:v>
                      </c:pt>
                      <c:pt idx="126">
                        <c:v>900000</c:v>
                      </c:pt>
                      <c:pt idx="127">
                        <c:v>5000000</c:v>
                      </c:pt>
                      <c:pt idx="128">
                        <c:v>1000000</c:v>
                      </c:pt>
                      <c:pt idx="129">
                        <c:v>1500000</c:v>
                      </c:pt>
                      <c:pt idx="130">
                        <c:v>1200000</c:v>
                      </c:pt>
                      <c:pt idx="131">
                        <c:v>13766457.189999999</c:v>
                      </c:pt>
                      <c:pt idx="132">
                        <c:v>1400000</c:v>
                      </c:pt>
                      <c:pt idx="133">
                        <c:v>8650000</c:v>
                      </c:pt>
                      <c:pt idx="134">
                        <c:v>13848000</c:v>
                      </c:pt>
                      <c:pt idx="135">
                        <c:v>5250000</c:v>
                      </c:pt>
                      <c:pt idx="136">
                        <c:v>7210000</c:v>
                      </c:pt>
                      <c:pt idx="137">
                        <c:v>8300000</c:v>
                      </c:pt>
                      <c:pt idx="138">
                        <c:v>500000</c:v>
                      </c:pt>
                      <c:pt idx="139">
                        <c:v>5000000</c:v>
                      </c:pt>
                      <c:pt idx="140">
                        <c:v>2992317</c:v>
                      </c:pt>
                      <c:pt idx="141">
                        <c:v>2500000</c:v>
                      </c:pt>
                      <c:pt idx="142">
                        <c:v>9329270.1899999995</c:v>
                      </c:pt>
                      <c:pt idx="143">
                        <c:v>3089000</c:v>
                      </c:pt>
                      <c:pt idx="144">
                        <c:v>21452000</c:v>
                      </c:pt>
                      <c:pt idx="145">
                        <c:v>5165989.24</c:v>
                      </c:pt>
                      <c:pt idx="146">
                        <c:v>4331089.5999999996</c:v>
                      </c:pt>
                      <c:pt idx="147">
                        <c:v>1800000</c:v>
                      </c:pt>
                      <c:pt idx="148">
                        <c:v>500000</c:v>
                      </c:pt>
                      <c:pt idx="149">
                        <c:v>9000000</c:v>
                      </c:pt>
                      <c:pt idx="150">
                        <c:v>9181088.4399999995</c:v>
                      </c:pt>
                      <c:pt idx="151">
                        <c:v>950000</c:v>
                      </c:pt>
                      <c:pt idx="152">
                        <c:v>6600000</c:v>
                      </c:pt>
                      <c:pt idx="153">
                        <c:v>6700000</c:v>
                      </c:pt>
                      <c:pt idx="154">
                        <c:v>1370000</c:v>
                      </c:pt>
                      <c:pt idx="155">
                        <c:v>4728238</c:v>
                      </c:pt>
                      <c:pt idx="156">
                        <c:v>4000000</c:v>
                      </c:pt>
                      <c:pt idx="157">
                        <c:v>18195000</c:v>
                      </c:pt>
                      <c:pt idx="158">
                        <c:v>4577513.57</c:v>
                      </c:pt>
                      <c:pt idx="159">
                        <c:v>23004080</c:v>
                      </c:pt>
                      <c:pt idx="160">
                        <c:v>20217543.300000001</c:v>
                      </c:pt>
                      <c:pt idx="161">
                        <c:v>6630000</c:v>
                      </c:pt>
                      <c:pt idx="162">
                        <c:v>7091420.3900000006</c:v>
                      </c:pt>
                      <c:pt idx="163">
                        <c:v>3200000</c:v>
                      </c:pt>
                      <c:pt idx="164">
                        <c:v>700000</c:v>
                      </c:pt>
                      <c:pt idx="165">
                        <c:v>8164000</c:v>
                      </c:pt>
                      <c:pt idx="166">
                        <c:v>3590000</c:v>
                      </c:pt>
                      <c:pt idx="167">
                        <c:v>6783839.3599999994</c:v>
                      </c:pt>
                      <c:pt idx="168">
                        <c:v>12749317.129999999</c:v>
                      </c:pt>
                      <c:pt idx="169">
                        <c:v>3535000</c:v>
                      </c:pt>
                      <c:pt idx="170">
                        <c:v>1595000</c:v>
                      </c:pt>
                      <c:pt idx="171">
                        <c:v>3620000</c:v>
                      </c:pt>
                      <c:pt idx="172">
                        <c:v>1400000</c:v>
                      </c:pt>
                      <c:pt idx="173">
                        <c:v>4275361.57</c:v>
                      </c:pt>
                      <c:pt idx="174">
                        <c:v>14650000</c:v>
                      </c:pt>
                      <c:pt idx="175">
                        <c:v>8698458.1099999994</c:v>
                      </c:pt>
                      <c:pt idx="176">
                        <c:v>9998013.1099999994</c:v>
                      </c:pt>
                      <c:pt idx="177">
                        <c:v>6375121.2800000003</c:v>
                      </c:pt>
                      <c:pt idx="178">
                        <c:v>5900000</c:v>
                      </c:pt>
                      <c:pt idx="179">
                        <c:v>15200000</c:v>
                      </c:pt>
                      <c:pt idx="180">
                        <c:v>5000000</c:v>
                      </c:pt>
                      <c:pt idx="181">
                        <c:v>12333192.190000001</c:v>
                      </c:pt>
                      <c:pt idx="182">
                        <c:v>9200000</c:v>
                      </c:pt>
                      <c:pt idx="183">
                        <c:v>500000</c:v>
                      </c:pt>
                      <c:pt idx="184">
                        <c:v>450000</c:v>
                      </c:pt>
                      <c:pt idx="185">
                        <c:v>8820000</c:v>
                      </c:pt>
                      <c:pt idx="186">
                        <c:v>7700000</c:v>
                      </c:pt>
                      <c:pt idx="187">
                        <c:v>1270000</c:v>
                      </c:pt>
                      <c:pt idx="188">
                        <c:v>4300000</c:v>
                      </c:pt>
                      <c:pt idx="189">
                        <c:v>13750000</c:v>
                      </c:pt>
                      <c:pt idx="190">
                        <c:v>1000000</c:v>
                      </c:pt>
                      <c:pt idx="191">
                        <c:v>5700000</c:v>
                      </c:pt>
                      <c:pt idx="192">
                        <c:v>5580107</c:v>
                      </c:pt>
                      <c:pt idx="193">
                        <c:v>8400000</c:v>
                      </c:pt>
                      <c:pt idx="194">
                        <c:v>2000000</c:v>
                      </c:pt>
                      <c:pt idx="195">
                        <c:v>5314863.01</c:v>
                      </c:pt>
                      <c:pt idx="196">
                        <c:v>10600000</c:v>
                      </c:pt>
                      <c:pt idx="197">
                        <c:v>225000</c:v>
                      </c:pt>
                      <c:pt idx="198">
                        <c:v>15181803.01</c:v>
                      </c:pt>
                      <c:pt idx="199">
                        <c:v>11750000</c:v>
                      </c:pt>
                      <c:pt idx="200">
                        <c:v>8740692.0899999999</c:v>
                      </c:pt>
                      <c:pt idx="201">
                        <c:v>8623749.0599999987</c:v>
                      </c:pt>
                      <c:pt idx="202">
                        <c:v>1765000</c:v>
                      </c:pt>
                      <c:pt idx="203">
                        <c:v>6252748.2599999998</c:v>
                      </c:pt>
                      <c:pt idx="204">
                        <c:v>5700000</c:v>
                      </c:pt>
                      <c:pt idx="205">
                        <c:v>2000000</c:v>
                      </c:pt>
                      <c:pt idx="206">
                        <c:v>10000000</c:v>
                      </c:pt>
                      <c:pt idx="207">
                        <c:v>3000000</c:v>
                      </c:pt>
                      <c:pt idx="208">
                        <c:v>9500000</c:v>
                      </c:pt>
                      <c:pt idx="209">
                        <c:v>7700000</c:v>
                      </c:pt>
                      <c:pt idx="210">
                        <c:v>14676806.620000001</c:v>
                      </c:pt>
                      <c:pt idx="211">
                        <c:v>5000000</c:v>
                      </c:pt>
                      <c:pt idx="212">
                        <c:v>9000000</c:v>
                      </c:pt>
                      <c:pt idx="213">
                        <c:v>800000</c:v>
                      </c:pt>
                      <c:pt idx="214">
                        <c:v>3200000</c:v>
                      </c:pt>
                      <c:pt idx="215">
                        <c:v>750000</c:v>
                      </c:pt>
                      <c:pt idx="216">
                        <c:v>10000000</c:v>
                      </c:pt>
                      <c:pt idx="217">
                        <c:v>490000</c:v>
                      </c:pt>
                      <c:pt idx="218">
                        <c:v>369000</c:v>
                      </c:pt>
                      <c:pt idx="219">
                        <c:v>1700000</c:v>
                      </c:pt>
                      <c:pt idx="220">
                        <c:v>2750000</c:v>
                      </c:pt>
                      <c:pt idx="221">
                        <c:v>1000000</c:v>
                      </c:pt>
                      <c:pt idx="222">
                        <c:v>801000</c:v>
                      </c:pt>
                      <c:pt idx="223">
                        <c:v>7450000</c:v>
                      </c:pt>
                      <c:pt idx="224">
                        <c:v>1587567.5699999998</c:v>
                      </c:pt>
                      <c:pt idx="225">
                        <c:v>3000000</c:v>
                      </c:pt>
                      <c:pt idx="226">
                        <c:v>7554030.0099999998</c:v>
                      </c:pt>
                      <c:pt idx="227">
                        <c:v>800000</c:v>
                      </c:pt>
                      <c:pt idx="228">
                        <c:v>13000000</c:v>
                      </c:pt>
                      <c:pt idx="229">
                        <c:v>14819750.4</c:v>
                      </c:pt>
                      <c:pt idx="230">
                        <c:v>34001623.259999998</c:v>
                      </c:pt>
                      <c:pt idx="231">
                        <c:v>9100000</c:v>
                      </c:pt>
                      <c:pt idx="232">
                        <c:v>10474840.92</c:v>
                      </c:pt>
                      <c:pt idx="233">
                        <c:v>4200000</c:v>
                      </c:pt>
                      <c:pt idx="234">
                        <c:v>5000000</c:v>
                      </c:pt>
                      <c:pt idx="235">
                        <c:v>915265.2</c:v>
                      </c:pt>
                      <c:pt idx="236">
                        <c:v>4027632.6</c:v>
                      </c:pt>
                      <c:pt idx="237">
                        <c:v>5000000</c:v>
                      </c:pt>
                      <c:pt idx="238">
                        <c:v>3120000</c:v>
                      </c:pt>
                      <c:pt idx="239">
                        <c:v>11474000</c:v>
                      </c:pt>
                      <c:pt idx="240">
                        <c:v>6500000</c:v>
                      </c:pt>
                      <c:pt idx="241">
                        <c:v>20844846.18</c:v>
                      </c:pt>
                      <c:pt idx="242">
                        <c:v>6550887.7300000004</c:v>
                      </c:pt>
                      <c:pt idx="243">
                        <c:v>11509345.039999999</c:v>
                      </c:pt>
                      <c:pt idx="244">
                        <c:v>1000000</c:v>
                      </c:pt>
                      <c:pt idx="245">
                        <c:v>37786197.649999999</c:v>
                      </c:pt>
                      <c:pt idx="246">
                        <c:v>1400000</c:v>
                      </c:pt>
                      <c:pt idx="247">
                        <c:v>2000000</c:v>
                      </c:pt>
                      <c:pt idx="248">
                        <c:v>7500000</c:v>
                      </c:pt>
                      <c:pt idx="249">
                        <c:v>3500000</c:v>
                      </c:pt>
                      <c:pt idx="250">
                        <c:v>16000000</c:v>
                      </c:pt>
                      <c:pt idx="251">
                        <c:v>10340000</c:v>
                      </c:pt>
                      <c:pt idx="252">
                        <c:v>18262464.309999999</c:v>
                      </c:pt>
                      <c:pt idx="253">
                        <c:v>10800000</c:v>
                      </c:pt>
                      <c:pt idx="254">
                        <c:v>21947221.219999999</c:v>
                      </c:pt>
                      <c:pt idx="255">
                        <c:v>1000000</c:v>
                      </c:pt>
                      <c:pt idx="256">
                        <c:v>13795049.289999999</c:v>
                      </c:pt>
                      <c:pt idx="257">
                        <c:v>16495339.25</c:v>
                      </c:pt>
                      <c:pt idx="258">
                        <c:v>4681844.5199999996</c:v>
                      </c:pt>
                      <c:pt idx="259">
                        <c:v>1455000</c:v>
                      </c:pt>
                      <c:pt idx="260">
                        <c:v>3595049.29</c:v>
                      </c:pt>
                      <c:pt idx="261">
                        <c:v>4495541.66</c:v>
                      </c:pt>
                      <c:pt idx="262">
                        <c:v>9715775.3300000001</c:v>
                      </c:pt>
                      <c:pt idx="263">
                        <c:v>37015500</c:v>
                      </c:pt>
                      <c:pt idx="264">
                        <c:v>5700000</c:v>
                      </c:pt>
                      <c:pt idx="265">
                        <c:v>59400000</c:v>
                      </c:pt>
                      <c:pt idx="266">
                        <c:v>8400000</c:v>
                      </c:pt>
                      <c:pt idx="267">
                        <c:v>11024201.719999999</c:v>
                      </c:pt>
                      <c:pt idx="268">
                        <c:v>4200000</c:v>
                      </c:pt>
                      <c:pt idx="269">
                        <c:v>14200000</c:v>
                      </c:pt>
                      <c:pt idx="270">
                        <c:v>25978415.48</c:v>
                      </c:pt>
                      <c:pt idx="271">
                        <c:v>10262400.92</c:v>
                      </c:pt>
                      <c:pt idx="272">
                        <c:v>31499186.850000001</c:v>
                      </c:pt>
                      <c:pt idx="273">
                        <c:v>38365414.75</c:v>
                      </c:pt>
                      <c:pt idx="274">
                        <c:v>9000000</c:v>
                      </c:pt>
                      <c:pt idx="275">
                        <c:v>12003180.970000001</c:v>
                      </c:pt>
                      <c:pt idx="276">
                        <c:v>8600000</c:v>
                      </c:pt>
                      <c:pt idx="277">
                        <c:v>10850000</c:v>
                      </c:pt>
                      <c:pt idx="278">
                        <c:v>26350000</c:v>
                      </c:pt>
                      <c:pt idx="279">
                        <c:v>41050370.780000001</c:v>
                      </c:pt>
                      <c:pt idx="280">
                        <c:v>5900000</c:v>
                      </c:pt>
                      <c:pt idx="281">
                        <c:v>53332527.920000002</c:v>
                      </c:pt>
                      <c:pt idx="282">
                        <c:v>23253599.170000002</c:v>
                      </c:pt>
                      <c:pt idx="283">
                        <c:v>49400000</c:v>
                      </c:pt>
                      <c:pt idx="284">
                        <c:v>8000000</c:v>
                      </c:pt>
                      <c:pt idx="285">
                        <c:v>2900000</c:v>
                      </c:pt>
                      <c:pt idx="286">
                        <c:v>6932984.8899999997</c:v>
                      </c:pt>
                      <c:pt idx="287">
                        <c:v>30730808.409999996</c:v>
                      </c:pt>
                      <c:pt idx="288">
                        <c:v>4600000</c:v>
                      </c:pt>
                      <c:pt idx="289">
                        <c:v>13800000</c:v>
                      </c:pt>
                      <c:pt idx="290">
                        <c:v>2555261.29</c:v>
                      </c:pt>
                      <c:pt idx="291">
                        <c:v>16000000</c:v>
                      </c:pt>
                      <c:pt idx="292">
                        <c:v>15496340</c:v>
                      </c:pt>
                      <c:pt idx="293">
                        <c:v>20489498.030000001</c:v>
                      </c:pt>
                      <c:pt idx="294">
                        <c:v>18248000</c:v>
                      </c:pt>
                      <c:pt idx="295">
                        <c:v>28650000</c:v>
                      </c:pt>
                      <c:pt idx="296">
                        <c:v>19994879.880000003</c:v>
                      </c:pt>
                      <c:pt idx="297">
                        <c:v>15160639.5</c:v>
                      </c:pt>
                      <c:pt idx="298">
                        <c:v>15577878.27</c:v>
                      </c:pt>
                      <c:pt idx="299">
                        <c:v>17179036.48</c:v>
                      </c:pt>
                      <c:pt idx="300">
                        <c:v>9183110.3300000001</c:v>
                      </c:pt>
                      <c:pt idx="301">
                        <c:v>11400000</c:v>
                      </c:pt>
                      <c:pt idx="302">
                        <c:v>10624179.449999999</c:v>
                      </c:pt>
                      <c:pt idx="303">
                        <c:v>5481588.3100000005</c:v>
                      </c:pt>
                      <c:pt idx="304">
                        <c:v>1850000</c:v>
                      </c:pt>
                      <c:pt idx="305">
                        <c:v>55852917.57</c:v>
                      </c:pt>
                      <c:pt idx="306">
                        <c:v>10220000</c:v>
                      </c:pt>
                      <c:pt idx="307">
                        <c:v>9963578.7300000004</c:v>
                      </c:pt>
                      <c:pt idx="308">
                        <c:v>4000000</c:v>
                      </c:pt>
                      <c:pt idx="309">
                        <c:v>8243404.2300000004</c:v>
                      </c:pt>
                      <c:pt idx="310">
                        <c:v>6500000</c:v>
                      </c:pt>
                      <c:pt idx="311">
                        <c:v>31115272</c:v>
                      </c:pt>
                      <c:pt idx="312">
                        <c:v>3500000</c:v>
                      </c:pt>
                      <c:pt idx="313">
                        <c:v>29000000</c:v>
                      </c:pt>
                      <c:pt idx="314">
                        <c:v>12000000</c:v>
                      </c:pt>
                      <c:pt idx="315">
                        <c:v>3500000</c:v>
                      </c:pt>
                      <c:pt idx="316">
                        <c:v>13063375.200000003</c:v>
                      </c:pt>
                      <c:pt idx="317">
                        <c:v>8150000</c:v>
                      </c:pt>
                      <c:pt idx="318">
                        <c:v>21100000</c:v>
                      </c:pt>
                      <c:pt idx="319">
                        <c:v>13357824</c:v>
                      </c:pt>
                      <c:pt idx="320">
                        <c:v>4256915.45</c:v>
                      </c:pt>
                      <c:pt idx="321">
                        <c:v>37743968</c:v>
                      </c:pt>
                      <c:pt idx="322">
                        <c:v>37566010.719999991</c:v>
                      </c:pt>
                      <c:pt idx="323">
                        <c:v>25832876</c:v>
                      </c:pt>
                      <c:pt idx="324">
                        <c:v>20963673.989999998</c:v>
                      </c:pt>
                      <c:pt idx="325">
                        <c:v>34000000</c:v>
                      </c:pt>
                      <c:pt idx="326">
                        <c:v>21238308.43</c:v>
                      </c:pt>
                      <c:pt idx="327">
                        <c:v>35204479.880000003</c:v>
                      </c:pt>
                      <c:pt idx="328">
                        <c:v>14500000</c:v>
                      </c:pt>
                      <c:pt idx="329">
                        <c:v>5300000</c:v>
                      </c:pt>
                      <c:pt idx="330">
                        <c:v>20680000</c:v>
                      </c:pt>
                      <c:pt idx="331">
                        <c:v>5200000</c:v>
                      </c:pt>
                      <c:pt idx="332">
                        <c:v>14400000</c:v>
                      </c:pt>
                      <c:pt idx="333">
                        <c:v>54300000</c:v>
                      </c:pt>
                      <c:pt idx="334">
                        <c:v>32800000</c:v>
                      </c:pt>
                      <c:pt idx="335">
                        <c:v>33569000</c:v>
                      </c:pt>
                      <c:pt idx="336">
                        <c:v>6600000</c:v>
                      </c:pt>
                      <c:pt idx="337">
                        <c:v>12406933</c:v>
                      </c:pt>
                      <c:pt idx="338">
                        <c:v>32150000</c:v>
                      </c:pt>
                      <c:pt idx="339">
                        <c:v>15500000</c:v>
                      </c:pt>
                      <c:pt idx="340">
                        <c:v>27093696.279999997</c:v>
                      </c:pt>
                      <c:pt idx="341">
                        <c:v>13900000</c:v>
                      </c:pt>
                      <c:pt idx="342">
                        <c:v>30398840.16</c:v>
                      </c:pt>
                      <c:pt idx="343">
                        <c:v>38700000</c:v>
                      </c:pt>
                      <c:pt idx="344">
                        <c:v>8224130.5299999993</c:v>
                      </c:pt>
                      <c:pt idx="345">
                        <c:v>30301365</c:v>
                      </c:pt>
                      <c:pt idx="346">
                        <c:v>16476403.379999999</c:v>
                      </c:pt>
                      <c:pt idx="347">
                        <c:v>28650000</c:v>
                      </c:pt>
                      <c:pt idx="348">
                        <c:v>20213473</c:v>
                      </c:pt>
                      <c:pt idx="349">
                        <c:v>35707003.20000001</c:v>
                      </c:pt>
                      <c:pt idx="350">
                        <c:v>11000000</c:v>
                      </c:pt>
                      <c:pt idx="351">
                        <c:v>9500000</c:v>
                      </c:pt>
                      <c:pt idx="352">
                        <c:v>36250000</c:v>
                      </c:pt>
                      <c:pt idx="353">
                        <c:v>22200000</c:v>
                      </c:pt>
                      <c:pt idx="354">
                        <c:v>6060000</c:v>
                      </c:pt>
                      <c:pt idx="355">
                        <c:v>61208547.130000003</c:v>
                      </c:pt>
                      <c:pt idx="356">
                        <c:v>37700000</c:v>
                      </c:pt>
                      <c:pt idx="357">
                        <c:v>4279560</c:v>
                      </c:pt>
                      <c:pt idx="358">
                        <c:v>15560000</c:v>
                      </c:pt>
                      <c:pt idx="359">
                        <c:v>34621863.379999995</c:v>
                      </c:pt>
                      <c:pt idx="360">
                        <c:v>18899120</c:v>
                      </c:pt>
                      <c:pt idx="361">
                        <c:v>23410000</c:v>
                      </c:pt>
                      <c:pt idx="362">
                        <c:v>23513409.399999999</c:v>
                      </c:pt>
                      <c:pt idx="363">
                        <c:v>30900000</c:v>
                      </c:pt>
                      <c:pt idx="364">
                        <c:v>16100000</c:v>
                      </c:pt>
                      <c:pt idx="365">
                        <c:v>60650000</c:v>
                      </c:pt>
                      <c:pt idx="366">
                        <c:v>57966893.25</c:v>
                      </c:pt>
                      <c:pt idx="367">
                        <c:v>56440000</c:v>
                      </c:pt>
                      <c:pt idx="368">
                        <c:v>89326218.150000006</c:v>
                      </c:pt>
                      <c:pt idx="369">
                        <c:v>89929750</c:v>
                      </c:pt>
                      <c:pt idx="370">
                        <c:v>109199478.43000001</c:v>
                      </c:pt>
                      <c:pt idx="371">
                        <c:v>78751456.49000001</c:v>
                      </c:pt>
                      <c:pt idx="372">
                        <c:v>67833926.129999995</c:v>
                      </c:pt>
                      <c:pt idx="373">
                        <c:v>44486844.060000002</c:v>
                      </c:pt>
                      <c:pt idx="374">
                        <c:v>5671009.1100000003</c:v>
                      </c:pt>
                      <c:pt idx="375">
                        <c:v>13137653.219999999</c:v>
                      </c:pt>
                      <c:pt idx="376">
                        <c:v>27674574.939999998</c:v>
                      </c:pt>
                      <c:pt idx="377">
                        <c:v>36200000</c:v>
                      </c:pt>
                      <c:pt idx="378">
                        <c:v>14652508.300000001</c:v>
                      </c:pt>
                      <c:pt idx="379">
                        <c:v>26208074.060000002</c:v>
                      </c:pt>
                      <c:pt idx="380">
                        <c:v>43984388.659999996</c:v>
                      </c:pt>
                      <c:pt idx="381">
                        <c:v>13000000</c:v>
                      </c:pt>
                      <c:pt idx="382">
                        <c:v>54380316.390000001</c:v>
                      </c:pt>
                      <c:pt idx="383">
                        <c:v>22786572.079999998</c:v>
                      </c:pt>
                      <c:pt idx="384">
                        <c:v>26343768.290000003</c:v>
                      </c:pt>
                      <c:pt idx="385">
                        <c:v>58975333.570000015</c:v>
                      </c:pt>
                      <c:pt idx="386">
                        <c:v>53417128.690000005</c:v>
                      </c:pt>
                      <c:pt idx="387">
                        <c:v>44420000</c:v>
                      </c:pt>
                      <c:pt idx="388">
                        <c:v>84273716.989999995</c:v>
                      </c:pt>
                      <c:pt idx="389">
                        <c:v>12201966.57</c:v>
                      </c:pt>
                      <c:pt idx="390">
                        <c:v>28143408.050000001</c:v>
                      </c:pt>
                      <c:pt idx="391">
                        <c:v>49167687</c:v>
                      </c:pt>
                      <c:pt idx="392">
                        <c:v>37942479.140000001</c:v>
                      </c:pt>
                      <c:pt idx="393">
                        <c:v>34188717.409999996</c:v>
                      </c:pt>
                      <c:pt idx="394">
                        <c:v>30325289.140000001</c:v>
                      </c:pt>
                      <c:pt idx="395">
                        <c:v>60336880.590000004</c:v>
                      </c:pt>
                      <c:pt idx="396">
                        <c:v>8740000</c:v>
                      </c:pt>
                      <c:pt idx="397">
                        <c:v>15205000</c:v>
                      </c:pt>
                      <c:pt idx="398">
                        <c:v>20125000</c:v>
                      </c:pt>
                      <c:pt idx="399">
                        <c:v>4250000</c:v>
                      </c:pt>
                      <c:pt idx="400">
                        <c:v>29581971.57</c:v>
                      </c:pt>
                      <c:pt idx="401">
                        <c:v>67780745.310000002</c:v>
                      </c:pt>
                      <c:pt idx="402">
                        <c:v>68102106.019999996</c:v>
                      </c:pt>
                      <c:pt idx="403">
                        <c:v>11102388</c:v>
                      </c:pt>
                      <c:pt idx="404">
                        <c:v>23615222.550000001</c:v>
                      </c:pt>
                      <c:pt idx="405">
                        <c:v>46108751.740000002</c:v>
                      </c:pt>
                      <c:pt idx="406">
                        <c:v>106929900.08</c:v>
                      </c:pt>
                      <c:pt idx="407">
                        <c:v>74249690.900000006</c:v>
                      </c:pt>
                      <c:pt idx="408">
                        <c:v>43060000</c:v>
                      </c:pt>
                      <c:pt idx="409">
                        <c:v>45082649.200000003</c:v>
                      </c:pt>
                      <c:pt idx="410">
                        <c:v>59513142.530000001</c:v>
                      </c:pt>
                      <c:pt idx="411">
                        <c:v>30090516.800000001</c:v>
                      </c:pt>
                      <c:pt idx="412">
                        <c:v>42150000</c:v>
                      </c:pt>
                      <c:pt idx="413">
                        <c:v>36991047.090000004</c:v>
                      </c:pt>
                      <c:pt idx="414">
                        <c:v>25020216.060000002</c:v>
                      </c:pt>
                      <c:pt idx="415">
                        <c:v>55240221.759999998</c:v>
                      </c:pt>
                      <c:pt idx="416">
                        <c:v>13500000</c:v>
                      </c:pt>
                      <c:pt idx="417">
                        <c:v>39952674.57</c:v>
                      </c:pt>
                      <c:pt idx="418">
                        <c:v>67479999.5</c:v>
                      </c:pt>
                      <c:pt idx="419">
                        <c:v>33632607.939999998</c:v>
                      </c:pt>
                      <c:pt idx="420">
                        <c:v>63800000</c:v>
                      </c:pt>
                      <c:pt idx="421">
                        <c:v>31150000</c:v>
                      </c:pt>
                      <c:pt idx="422">
                        <c:v>28212053.350000001</c:v>
                      </c:pt>
                      <c:pt idx="423">
                        <c:v>20150000</c:v>
                      </c:pt>
                      <c:pt idx="424">
                        <c:v>21000000</c:v>
                      </c:pt>
                      <c:pt idx="425">
                        <c:v>41550000</c:v>
                      </c:pt>
                      <c:pt idx="426">
                        <c:v>10126104.83</c:v>
                      </c:pt>
                      <c:pt idx="427">
                        <c:v>86139327.039999992</c:v>
                      </c:pt>
                      <c:pt idx="428">
                        <c:v>76159750</c:v>
                      </c:pt>
                      <c:pt idx="429">
                        <c:v>98141494.070000008</c:v>
                      </c:pt>
                      <c:pt idx="430">
                        <c:v>125909734.17999999</c:v>
                      </c:pt>
                      <c:pt idx="431">
                        <c:v>154456567.07999998</c:v>
                      </c:pt>
                      <c:pt idx="432">
                        <c:v>60762427.579999998</c:v>
                      </c:pt>
                      <c:pt idx="433">
                        <c:v>92202292.939999998</c:v>
                      </c:pt>
                      <c:pt idx="434">
                        <c:v>97624975.070000008</c:v>
                      </c:pt>
                      <c:pt idx="435">
                        <c:v>133575000</c:v>
                      </c:pt>
                      <c:pt idx="436">
                        <c:v>93386983.129999995</c:v>
                      </c:pt>
                      <c:pt idx="437">
                        <c:v>10200000</c:v>
                      </c:pt>
                      <c:pt idx="438">
                        <c:v>78469740</c:v>
                      </c:pt>
                      <c:pt idx="439">
                        <c:v>104260000</c:v>
                      </c:pt>
                      <c:pt idx="440">
                        <c:v>46220000</c:v>
                      </c:pt>
                      <c:pt idx="441">
                        <c:v>44260053.57</c:v>
                      </c:pt>
                      <c:pt idx="442">
                        <c:v>24480929.170000002</c:v>
                      </c:pt>
                      <c:pt idx="443">
                        <c:v>39651016</c:v>
                      </c:pt>
                      <c:pt idx="444">
                        <c:v>87303339.229999989</c:v>
                      </c:pt>
                      <c:pt idx="445">
                        <c:v>99696983.359999999</c:v>
                      </c:pt>
                      <c:pt idx="446">
                        <c:v>50997339.670000002</c:v>
                      </c:pt>
                      <c:pt idx="447">
                        <c:v>41762318.329999998</c:v>
                      </c:pt>
                      <c:pt idx="448">
                        <c:v>100412244.49000001</c:v>
                      </c:pt>
                      <c:pt idx="449">
                        <c:v>44200000</c:v>
                      </c:pt>
                      <c:pt idx="450">
                        <c:v>68872183.299999997</c:v>
                      </c:pt>
                      <c:pt idx="451">
                        <c:v>27624375</c:v>
                      </c:pt>
                      <c:pt idx="452">
                        <c:v>29623079.649999999</c:v>
                      </c:pt>
                      <c:pt idx="453">
                        <c:v>27760000</c:v>
                      </c:pt>
                      <c:pt idx="454">
                        <c:v>46858259.18</c:v>
                      </c:pt>
                      <c:pt idx="455">
                        <c:v>35950000</c:v>
                      </c:pt>
                      <c:pt idx="456">
                        <c:v>47634333</c:v>
                      </c:pt>
                      <c:pt idx="457">
                        <c:v>165056907.18000001</c:v>
                      </c:pt>
                      <c:pt idx="458">
                        <c:v>72351677.449999988</c:v>
                      </c:pt>
                      <c:pt idx="459">
                        <c:v>59859425</c:v>
                      </c:pt>
                      <c:pt idx="460">
                        <c:v>36307445.590000004</c:v>
                      </c:pt>
                      <c:pt idx="461">
                        <c:v>37859066</c:v>
                      </c:pt>
                      <c:pt idx="462">
                        <c:v>78247461.980000004</c:v>
                      </c:pt>
                      <c:pt idx="463">
                        <c:v>42800000</c:v>
                      </c:pt>
                      <c:pt idx="464">
                        <c:v>56394016.799999997</c:v>
                      </c:pt>
                      <c:pt idx="465">
                        <c:v>106945690.73</c:v>
                      </c:pt>
                      <c:pt idx="466">
                        <c:v>10666666.66</c:v>
                      </c:pt>
                      <c:pt idx="467">
                        <c:v>37624557.5</c:v>
                      </c:pt>
                      <c:pt idx="468">
                        <c:v>60050000</c:v>
                      </c:pt>
                      <c:pt idx="469">
                        <c:v>67909736.599999994</c:v>
                      </c:pt>
                      <c:pt idx="470">
                        <c:v>14971225</c:v>
                      </c:pt>
                      <c:pt idx="471">
                        <c:v>43246285.899999999</c:v>
                      </c:pt>
                      <c:pt idx="472">
                        <c:v>71511494.549999997</c:v>
                      </c:pt>
                      <c:pt idx="473">
                        <c:v>36750000</c:v>
                      </c:pt>
                      <c:pt idx="474">
                        <c:v>34524935.210000001</c:v>
                      </c:pt>
                      <c:pt idx="475">
                        <c:v>105690406.25</c:v>
                      </c:pt>
                      <c:pt idx="476">
                        <c:v>7916666.0099999998</c:v>
                      </c:pt>
                      <c:pt idx="477">
                        <c:v>121200000</c:v>
                      </c:pt>
                      <c:pt idx="478">
                        <c:v>23550000</c:v>
                      </c:pt>
                      <c:pt idx="479">
                        <c:v>31450000</c:v>
                      </c:pt>
                      <c:pt idx="480">
                        <c:v>56198489.159999996</c:v>
                      </c:pt>
                      <c:pt idx="481">
                        <c:v>115719036.42999999</c:v>
                      </c:pt>
                      <c:pt idx="482">
                        <c:v>60241814</c:v>
                      </c:pt>
                      <c:pt idx="483">
                        <c:v>98184069.349999994</c:v>
                      </c:pt>
                      <c:pt idx="484">
                        <c:v>58822470.920000002</c:v>
                      </c:pt>
                      <c:pt idx="485">
                        <c:v>100200000</c:v>
                      </c:pt>
                      <c:pt idx="486">
                        <c:v>49454021.579999998</c:v>
                      </c:pt>
                      <c:pt idx="487">
                        <c:v>118022569</c:v>
                      </c:pt>
                      <c:pt idx="488">
                        <c:v>68289273.950000003</c:v>
                      </c:pt>
                      <c:pt idx="489">
                        <c:v>67670000</c:v>
                      </c:pt>
                      <c:pt idx="490">
                        <c:v>80575795.390000001</c:v>
                      </c:pt>
                      <c:pt idx="491">
                        <c:v>140413470</c:v>
                      </c:pt>
                      <c:pt idx="492">
                        <c:v>63600000</c:v>
                      </c:pt>
                      <c:pt idx="493">
                        <c:v>92861647.230000004</c:v>
                      </c:pt>
                      <c:pt idx="494">
                        <c:v>69070000</c:v>
                      </c:pt>
                      <c:pt idx="495">
                        <c:v>79500000</c:v>
                      </c:pt>
                      <c:pt idx="496">
                        <c:v>117531916.7</c:v>
                      </c:pt>
                      <c:pt idx="497">
                        <c:v>85674000</c:v>
                      </c:pt>
                      <c:pt idx="498">
                        <c:v>78280000</c:v>
                      </c:pt>
                      <c:pt idx="499">
                        <c:v>72274029.169999987</c:v>
                      </c:pt>
                      <c:pt idx="500">
                        <c:v>61334289.829999998</c:v>
                      </c:pt>
                      <c:pt idx="501">
                        <c:v>45017496.659999996</c:v>
                      </c:pt>
                      <c:pt idx="502">
                        <c:v>33638625</c:v>
                      </c:pt>
                      <c:pt idx="503">
                        <c:v>79219634.200000003</c:v>
                      </c:pt>
                      <c:pt idx="504">
                        <c:v>117896770.23</c:v>
                      </c:pt>
                      <c:pt idx="505">
                        <c:v>76644737.75</c:v>
                      </c:pt>
                      <c:pt idx="506">
                        <c:v>48850915</c:v>
                      </c:pt>
                      <c:pt idx="507">
                        <c:v>8100000</c:v>
                      </c:pt>
                      <c:pt idx="508">
                        <c:v>30927031.460000001</c:v>
                      </c:pt>
                      <c:pt idx="509">
                        <c:v>112730000</c:v>
                      </c:pt>
                      <c:pt idx="510">
                        <c:v>62521732.629999995</c:v>
                      </c:pt>
                      <c:pt idx="511">
                        <c:v>33600000</c:v>
                      </c:pt>
                      <c:pt idx="512">
                        <c:v>8495000</c:v>
                      </c:pt>
                      <c:pt idx="513">
                        <c:v>39712719.5</c:v>
                      </c:pt>
                      <c:pt idx="514">
                        <c:v>50450000</c:v>
                      </c:pt>
                      <c:pt idx="515">
                        <c:v>101700000</c:v>
                      </c:pt>
                      <c:pt idx="516">
                        <c:v>168342872.35000002</c:v>
                      </c:pt>
                      <c:pt idx="517">
                        <c:v>14576616</c:v>
                      </c:pt>
                      <c:pt idx="518">
                        <c:v>39734289.829999998</c:v>
                      </c:pt>
                      <c:pt idx="519">
                        <c:v>82050000</c:v>
                      </c:pt>
                      <c:pt idx="520">
                        <c:v>75450000</c:v>
                      </c:pt>
                      <c:pt idx="521">
                        <c:v>100699000</c:v>
                      </c:pt>
                      <c:pt idx="522">
                        <c:v>67890467.659999996</c:v>
                      </c:pt>
                      <c:pt idx="523">
                        <c:v>51050000</c:v>
                      </c:pt>
                      <c:pt idx="524">
                        <c:v>135487174.94</c:v>
                      </c:pt>
                      <c:pt idx="525">
                        <c:v>49700000</c:v>
                      </c:pt>
                      <c:pt idx="526">
                        <c:v>57429948.939999998</c:v>
                      </c:pt>
                      <c:pt idx="527">
                        <c:v>48600000</c:v>
                      </c:pt>
                      <c:pt idx="528">
                        <c:v>95800000</c:v>
                      </c:pt>
                      <c:pt idx="529">
                        <c:v>12178552.67</c:v>
                      </c:pt>
                    </c:numCache>
                  </c:numRef>
                </c:val>
                <c:extLst>
                  <c:ext xmlns:c16="http://schemas.microsoft.com/office/drawing/2014/chart" uri="{C3380CC4-5D6E-409C-BE32-E72D297353CC}">
                    <c16:uniqueId val="{00000003-7437-4D61-9F2F-D64F1B5AF1C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'Base graficos'!$E$1</c15:sqref>
                        </c15:formulaRef>
                      </c:ext>
                    </c:extLst>
                    <c:strCache>
                      <c:ptCount val="1"/>
                      <c:pt idx="0">
                        <c:v> Monto Nominal (en millones) </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'Base graficos'!$A$622:$A$781</c15:sqref>
                        </c15:formulaRef>
                      </c:ext>
                    </c:extLst>
                    <c:numCache>
                      <c:formatCode>m/d/yyyy</c:formatCode>
                      <c:ptCount val="160"/>
                      <c:pt idx="0">
                        <c:v>45659</c:v>
                      </c:pt>
                      <c:pt idx="1">
                        <c:v>45660</c:v>
                      </c:pt>
                      <c:pt idx="2">
                        <c:v>45663</c:v>
                      </c:pt>
                      <c:pt idx="3">
                        <c:v>45664</c:v>
                      </c:pt>
                      <c:pt idx="4">
                        <c:v>45665</c:v>
                      </c:pt>
                      <c:pt idx="5">
                        <c:v>45666</c:v>
                      </c:pt>
                      <c:pt idx="6">
                        <c:v>45667</c:v>
                      </c:pt>
                      <c:pt idx="7">
                        <c:v>45670</c:v>
                      </c:pt>
                      <c:pt idx="8">
                        <c:v>45671</c:v>
                      </c:pt>
                      <c:pt idx="9">
                        <c:v>45672</c:v>
                      </c:pt>
                      <c:pt idx="10">
                        <c:v>45673</c:v>
                      </c:pt>
                      <c:pt idx="11">
                        <c:v>45674</c:v>
                      </c:pt>
                      <c:pt idx="12">
                        <c:v>45677</c:v>
                      </c:pt>
                      <c:pt idx="13">
                        <c:v>45678</c:v>
                      </c:pt>
                      <c:pt idx="14">
                        <c:v>45679</c:v>
                      </c:pt>
                      <c:pt idx="15">
                        <c:v>45680</c:v>
                      </c:pt>
                      <c:pt idx="16">
                        <c:v>45681</c:v>
                      </c:pt>
                      <c:pt idx="17">
                        <c:v>45684</c:v>
                      </c:pt>
                      <c:pt idx="18">
                        <c:v>45685</c:v>
                      </c:pt>
                      <c:pt idx="19">
                        <c:v>45686</c:v>
                      </c:pt>
                      <c:pt idx="20">
                        <c:v>45687</c:v>
                      </c:pt>
                      <c:pt idx="21">
                        <c:v>45688</c:v>
                      </c:pt>
                      <c:pt idx="22">
                        <c:v>45691</c:v>
                      </c:pt>
                      <c:pt idx="23">
                        <c:v>45692</c:v>
                      </c:pt>
                      <c:pt idx="24">
                        <c:v>45693</c:v>
                      </c:pt>
                      <c:pt idx="25">
                        <c:v>45694</c:v>
                      </c:pt>
                      <c:pt idx="26">
                        <c:v>45695</c:v>
                      </c:pt>
                      <c:pt idx="27">
                        <c:v>45698</c:v>
                      </c:pt>
                      <c:pt idx="28">
                        <c:v>45699</c:v>
                      </c:pt>
                      <c:pt idx="29">
                        <c:v>45700</c:v>
                      </c:pt>
                      <c:pt idx="30">
                        <c:v>45701</c:v>
                      </c:pt>
                      <c:pt idx="31">
                        <c:v>45702</c:v>
                      </c:pt>
                      <c:pt idx="32">
                        <c:v>45705</c:v>
                      </c:pt>
                      <c:pt idx="33">
                        <c:v>45706</c:v>
                      </c:pt>
                      <c:pt idx="34">
                        <c:v>45707</c:v>
                      </c:pt>
                      <c:pt idx="35">
                        <c:v>45708</c:v>
                      </c:pt>
                      <c:pt idx="36">
                        <c:v>45709</c:v>
                      </c:pt>
                      <c:pt idx="37">
                        <c:v>45712</c:v>
                      </c:pt>
                      <c:pt idx="38">
                        <c:v>45713</c:v>
                      </c:pt>
                      <c:pt idx="39">
                        <c:v>45714</c:v>
                      </c:pt>
                      <c:pt idx="40">
                        <c:v>45715</c:v>
                      </c:pt>
                      <c:pt idx="41">
                        <c:v>45716</c:v>
                      </c:pt>
                      <c:pt idx="42">
                        <c:v>45721</c:v>
                      </c:pt>
                      <c:pt idx="43">
                        <c:v>45722</c:v>
                      </c:pt>
                      <c:pt idx="44">
                        <c:v>45723</c:v>
                      </c:pt>
                      <c:pt idx="45">
                        <c:v>45726</c:v>
                      </c:pt>
                      <c:pt idx="46">
                        <c:v>45727</c:v>
                      </c:pt>
                      <c:pt idx="47">
                        <c:v>45728</c:v>
                      </c:pt>
                      <c:pt idx="48">
                        <c:v>45729</c:v>
                      </c:pt>
                      <c:pt idx="49">
                        <c:v>45730</c:v>
                      </c:pt>
                      <c:pt idx="50">
                        <c:v>45733</c:v>
                      </c:pt>
                      <c:pt idx="51">
                        <c:v>45734</c:v>
                      </c:pt>
                      <c:pt idx="52">
                        <c:v>45735</c:v>
                      </c:pt>
                      <c:pt idx="53">
                        <c:v>45736</c:v>
                      </c:pt>
                      <c:pt idx="54">
                        <c:v>45737</c:v>
                      </c:pt>
                      <c:pt idx="55">
                        <c:v>45741</c:v>
                      </c:pt>
                      <c:pt idx="56">
                        <c:v>45742</c:v>
                      </c:pt>
                      <c:pt idx="57">
                        <c:v>45743</c:v>
                      </c:pt>
                      <c:pt idx="58">
                        <c:v>45744</c:v>
                      </c:pt>
                      <c:pt idx="59">
                        <c:v>45747</c:v>
                      </c:pt>
                      <c:pt idx="60">
                        <c:v>45748</c:v>
                      </c:pt>
                      <c:pt idx="61">
                        <c:v>45750</c:v>
                      </c:pt>
                      <c:pt idx="62">
                        <c:v>45751</c:v>
                      </c:pt>
                      <c:pt idx="63">
                        <c:v>45754</c:v>
                      </c:pt>
                      <c:pt idx="64">
                        <c:v>45755</c:v>
                      </c:pt>
                      <c:pt idx="65">
                        <c:v>45756</c:v>
                      </c:pt>
                      <c:pt idx="66">
                        <c:v>45757</c:v>
                      </c:pt>
                      <c:pt idx="67">
                        <c:v>45758</c:v>
                      </c:pt>
                      <c:pt idx="68">
                        <c:v>45761</c:v>
                      </c:pt>
                      <c:pt idx="69">
                        <c:v>45762</c:v>
                      </c:pt>
                      <c:pt idx="70">
                        <c:v>45763</c:v>
                      </c:pt>
                      <c:pt idx="71">
                        <c:v>45768</c:v>
                      </c:pt>
                      <c:pt idx="72">
                        <c:v>45769</c:v>
                      </c:pt>
                      <c:pt idx="73">
                        <c:v>45770</c:v>
                      </c:pt>
                      <c:pt idx="74">
                        <c:v>45771</c:v>
                      </c:pt>
                      <c:pt idx="75">
                        <c:v>45772</c:v>
                      </c:pt>
                      <c:pt idx="76">
                        <c:v>45775</c:v>
                      </c:pt>
                      <c:pt idx="77">
                        <c:v>45776</c:v>
                      </c:pt>
                      <c:pt idx="78">
                        <c:v>45777</c:v>
                      </c:pt>
                      <c:pt idx="79">
                        <c:v>45782</c:v>
                      </c:pt>
                      <c:pt idx="80">
                        <c:v>45783</c:v>
                      </c:pt>
                      <c:pt idx="81">
                        <c:v>45784</c:v>
                      </c:pt>
                      <c:pt idx="82">
                        <c:v>45785</c:v>
                      </c:pt>
                      <c:pt idx="83">
                        <c:v>45786</c:v>
                      </c:pt>
                      <c:pt idx="84">
                        <c:v>45789</c:v>
                      </c:pt>
                      <c:pt idx="85">
                        <c:v>45790</c:v>
                      </c:pt>
                      <c:pt idx="86">
                        <c:v>45791</c:v>
                      </c:pt>
                      <c:pt idx="87">
                        <c:v>45792</c:v>
                      </c:pt>
                      <c:pt idx="88">
                        <c:v>45793</c:v>
                      </c:pt>
                      <c:pt idx="89">
                        <c:v>45796</c:v>
                      </c:pt>
                      <c:pt idx="90">
                        <c:v>45797</c:v>
                      </c:pt>
                      <c:pt idx="91">
                        <c:v>45798</c:v>
                      </c:pt>
                      <c:pt idx="92">
                        <c:v>45799</c:v>
                      </c:pt>
                      <c:pt idx="93">
                        <c:v>45800</c:v>
                      </c:pt>
                      <c:pt idx="94">
                        <c:v>45803</c:v>
                      </c:pt>
                      <c:pt idx="95">
                        <c:v>45804</c:v>
                      </c:pt>
                      <c:pt idx="96">
                        <c:v>45805</c:v>
                      </c:pt>
                      <c:pt idx="97">
                        <c:v>45806</c:v>
                      </c:pt>
                      <c:pt idx="98">
                        <c:v>45807</c:v>
                      </c:pt>
                      <c:pt idx="99">
                        <c:v>45810</c:v>
                      </c:pt>
                      <c:pt idx="100">
                        <c:v>45811</c:v>
                      </c:pt>
                      <c:pt idx="101">
                        <c:v>45812</c:v>
                      </c:pt>
                      <c:pt idx="102">
                        <c:v>45813</c:v>
                      </c:pt>
                      <c:pt idx="103">
                        <c:v>45814</c:v>
                      </c:pt>
                      <c:pt idx="104">
                        <c:v>45817</c:v>
                      </c:pt>
                      <c:pt idx="105">
                        <c:v>45818</c:v>
                      </c:pt>
                      <c:pt idx="106">
                        <c:v>45819</c:v>
                      </c:pt>
                      <c:pt idx="107">
                        <c:v>45820</c:v>
                      </c:pt>
                      <c:pt idx="108">
                        <c:v>45821</c:v>
                      </c:pt>
                      <c:pt idx="109">
                        <c:v>45825</c:v>
                      </c:pt>
                      <c:pt idx="110">
                        <c:v>45826</c:v>
                      </c:pt>
                      <c:pt idx="111">
                        <c:v>45827</c:v>
                      </c:pt>
                      <c:pt idx="112">
                        <c:v>45831</c:v>
                      </c:pt>
                      <c:pt idx="113">
                        <c:v>45832</c:v>
                      </c:pt>
                      <c:pt idx="114">
                        <c:v>45833</c:v>
                      </c:pt>
                      <c:pt idx="115">
                        <c:v>45834</c:v>
                      </c:pt>
                      <c:pt idx="116">
                        <c:v>45835</c:v>
                      </c:pt>
                      <c:pt idx="117">
                        <c:v>45838</c:v>
                      </c:pt>
                      <c:pt idx="118">
                        <c:v>45839</c:v>
                      </c:pt>
                      <c:pt idx="119">
                        <c:v>45840</c:v>
                      </c:pt>
                      <c:pt idx="120">
                        <c:v>45841</c:v>
                      </c:pt>
                      <c:pt idx="121">
                        <c:v>45842</c:v>
                      </c:pt>
                      <c:pt idx="122">
                        <c:v>45845</c:v>
                      </c:pt>
                      <c:pt idx="123">
                        <c:v>45846</c:v>
                      </c:pt>
                      <c:pt idx="124">
                        <c:v>45848</c:v>
                      </c:pt>
                      <c:pt idx="125">
                        <c:v>45849</c:v>
                      </c:pt>
                      <c:pt idx="126">
                        <c:v>45852</c:v>
                      </c:pt>
                      <c:pt idx="127">
                        <c:v>45853</c:v>
                      </c:pt>
                      <c:pt idx="128">
                        <c:v>45854</c:v>
                      </c:pt>
                      <c:pt idx="129">
                        <c:v>45855</c:v>
                      </c:pt>
                      <c:pt idx="130">
                        <c:v>45856</c:v>
                      </c:pt>
                      <c:pt idx="131">
                        <c:v>45859</c:v>
                      </c:pt>
                      <c:pt idx="132">
                        <c:v>45860</c:v>
                      </c:pt>
                      <c:pt idx="133">
                        <c:v>45861</c:v>
                      </c:pt>
                      <c:pt idx="134">
                        <c:v>45862</c:v>
                      </c:pt>
                      <c:pt idx="135">
                        <c:v>45863</c:v>
                      </c:pt>
                      <c:pt idx="136">
                        <c:v>45866</c:v>
                      </c:pt>
                      <c:pt idx="137">
                        <c:v>45867</c:v>
                      </c:pt>
                      <c:pt idx="138">
                        <c:v>45868</c:v>
                      </c:pt>
                      <c:pt idx="139">
                        <c:v>45869</c:v>
                      </c:pt>
                      <c:pt idx="140">
                        <c:v>45870</c:v>
                      </c:pt>
                      <c:pt idx="141">
                        <c:v>45873</c:v>
                      </c:pt>
                      <c:pt idx="142">
                        <c:v>45874</c:v>
                      </c:pt>
                      <c:pt idx="143">
                        <c:v>45875</c:v>
                      </c:pt>
                      <c:pt idx="144">
                        <c:v>45876</c:v>
                      </c:pt>
                      <c:pt idx="145">
                        <c:v>45877</c:v>
                      </c:pt>
                      <c:pt idx="146">
                        <c:v>45880</c:v>
                      </c:pt>
                      <c:pt idx="147">
                        <c:v>45881</c:v>
                      </c:pt>
                      <c:pt idx="148">
                        <c:v>45882</c:v>
                      </c:pt>
                      <c:pt idx="149">
                        <c:v>45883</c:v>
                      </c:pt>
                      <c:pt idx="150">
                        <c:v>45887</c:v>
                      </c:pt>
                      <c:pt idx="151">
                        <c:v>45888</c:v>
                      </c:pt>
                      <c:pt idx="152">
                        <c:v>45889</c:v>
                      </c:pt>
                      <c:pt idx="153">
                        <c:v>45890</c:v>
                      </c:pt>
                      <c:pt idx="154">
                        <c:v>45891</c:v>
                      </c:pt>
                      <c:pt idx="155">
                        <c:v>45894</c:v>
                      </c:pt>
                      <c:pt idx="156">
                        <c:v>45895</c:v>
                      </c:pt>
                      <c:pt idx="157">
                        <c:v>45896</c:v>
                      </c:pt>
                      <c:pt idx="158">
                        <c:v>45897</c:v>
                      </c:pt>
                      <c:pt idx="159">
                        <c:v>45898</c:v>
                      </c:pt>
                    </c:numCache>
                  </c:numRef>
                </c:cat>
                <c:val>
                  <c:numRef>
                    <c:extLst xmlns:c15="http://schemas.microsoft.com/office/drawing/2012/chart">
                      <c:ext xmlns:c15="http://schemas.microsoft.com/office/drawing/2012/chart" uri="{02D57815-91ED-43cb-92C2-25804820EDAC}">
                        <c15:formulaRef>
                          <c15:sqref>'Base graficos'!$E$2:$E$531</c15:sqref>
                        </c15:formulaRef>
                      </c:ext>
                    </c:extLst>
                    <c:numCache>
                      <c:formatCode>_-"$"\ * #,##0_-;\-"$"\ * #,##0_-;_-"$"\ * "-"??_-;_-@_-</c:formatCode>
                      <c:ptCount val="530"/>
                      <c:pt idx="0">
                        <c:v>0.85</c:v>
                      </c:pt>
                      <c:pt idx="1">
                        <c:v>0.7</c:v>
                      </c:pt>
                      <c:pt idx="2">
                        <c:v>0.85</c:v>
                      </c:pt>
                      <c:pt idx="3">
                        <c:v>2.64</c:v>
                      </c:pt>
                      <c:pt idx="4">
                        <c:v>0.35</c:v>
                      </c:pt>
                      <c:pt idx="5">
                        <c:v>1.8</c:v>
                      </c:pt>
                      <c:pt idx="6">
                        <c:v>0.85</c:v>
                      </c:pt>
                      <c:pt idx="7">
                        <c:v>0.35</c:v>
                      </c:pt>
                      <c:pt idx="8">
                        <c:v>4.0999999999999996</c:v>
                      </c:pt>
                      <c:pt idx="9">
                        <c:v>1.7577436299999998</c:v>
                      </c:pt>
                      <c:pt idx="10">
                        <c:v>0.5</c:v>
                      </c:pt>
                      <c:pt idx="11">
                        <c:v>1.9870019999999999</c:v>
                      </c:pt>
                      <c:pt idx="12">
                        <c:v>6.1752500000000001</c:v>
                      </c:pt>
                      <c:pt idx="13">
                        <c:v>0.35</c:v>
                      </c:pt>
                      <c:pt idx="14">
                        <c:v>7.75</c:v>
                      </c:pt>
                      <c:pt idx="15">
                        <c:v>2.7</c:v>
                      </c:pt>
                      <c:pt idx="16">
                        <c:v>0.35</c:v>
                      </c:pt>
                      <c:pt idx="17">
                        <c:v>0.35</c:v>
                      </c:pt>
                      <c:pt idx="18">
                        <c:v>0.4</c:v>
                      </c:pt>
                      <c:pt idx="19">
                        <c:v>2.2999999999999998</c:v>
                      </c:pt>
                      <c:pt idx="20">
                        <c:v>1.66557</c:v>
                      </c:pt>
                      <c:pt idx="21">
                        <c:v>5.7</c:v>
                      </c:pt>
                      <c:pt idx="22">
                        <c:v>2.6</c:v>
                      </c:pt>
                      <c:pt idx="23">
                        <c:v>4.45</c:v>
                      </c:pt>
                      <c:pt idx="24">
                        <c:v>3.7049989999999999</c:v>
                      </c:pt>
                      <c:pt idx="25">
                        <c:v>1.8499989999999999</c:v>
                      </c:pt>
                      <c:pt idx="26">
                        <c:v>2.5892377999999998</c:v>
                      </c:pt>
                      <c:pt idx="27">
                        <c:v>1.8049999999999999</c:v>
                      </c:pt>
                      <c:pt idx="28">
                        <c:v>11.074999999999999</c:v>
                      </c:pt>
                      <c:pt idx="29">
                        <c:v>2</c:v>
                      </c:pt>
                      <c:pt idx="30">
                        <c:v>4.25</c:v>
                      </c:pt>
                      <c:pt idx="31">
                        <c:v>0.32500000000000001</c:v>
                      </c:pt>
                      <c:pt idx="32">
                        <c:v>5.6866669999999999</c:v>
                      </c:pt>
                      <c:pt idx="33">
                        <c:v>0.5</c:v>
                      </c:pt>
                      <c:pt idx="34">
                        <c:v>0.35</c:v>
                      </c:pt>
                      <c:pt idx="35">
                        <c:v>3</c:v>
                      </c:pt>
                      <c:pt idx="36">
                        <c:v>1.7250000000000001</c:v>
                      </c:pt>
                      <c:pt idx="37">
                        <c:v>4.0999999999999996</c:v>
                      </c:pt>
                      <c:pt idx="38">
                        <c:v>1.05</c:v>
                      </c:pt>
                      <c:pt idx="39">
                        <c:v>0.31850000000000001</c:v>
                      </c:pt>
                      <c:pt idx="40">
                        <c:v>2.41606136</c:v>
                      </c:pt>
                      <c:pt idx="41">
                        <c:v>7.68</c:v>
                      </c:pt>
                      <c:pt idx="42">
                        <c:v>4.6587941299999995</c:v>
                      </c:pt>
                      <c:pt idx="43">
                        <c:v>4</c:v>
                      </c:pt>
                      <c:pt idx="44">
                        <c:v>0.95</c:v>
                      </c:pt>
                      <c:pt idx="45">
                        <c:v>5.15</c:v>
                      </c:pt>
                      <c:pt idx="46">
                        <c:v>0.35</c:v>
                      </c:pt>
                      <c:pt idx="47">
                        <c:v>5.9</c:v>
                      </c:pt>
                      <c:pt idx="48">
                        <c:v>3.25</c:v>
                      </c:pt>
                      <c:pt idx="49">
                        <c:v>1.25</c:v>
                      </c:pt>
                      <c:pt idx="50">
                        <c:v>4</c:v>
                      </c:pt>
                      <c:pt idx="51">
                        <c:v>0.3</c:v>
                      </c:pt>
                      <c:pt idx="52">
                        <c:v>2.7368941600000003</c:v>
                      </c:pt>
                      <c:pt idx="53">
                        <c:v>1.5</c:v>
                      </c:pt>
                      <c:pt idx="54">
                        <c:v>1.05</c:v>
                      </c:pt>
                      <c:pt idx="55">
                        <c:v>6.4</c:v>
                      </c:pt>
                      <c:pt idx="56">
                        <c:v>4.0250000000000004</c:v>
                      </c:pt>
                      <c:pt idx="57">
                        <c:v>1.5</c:v>
                      </c:pt>
                      <c:pt idx="58">
                        <c:v>2.4999989999999999</c:v>
                      </c:pt>
                      <c:pt idx="59">
                        <c:v>9.2883329999999997</c:v>
                      </c:pt>
                      <c:pt idx="60">
                        <c:v>0.25</c:v>
                      </c:pt>
                      <c:pt idx="61">
                        <c:v>5.0999999999999996</c:v>
                      </c:pt>
                      <c:pt idx="62">
                        <c:v>9.0918881899999988</c:v>
                      </c:pt>
                      <c:pt idx="63">
                        <c:v>1.5</c:v>
                      </c:pt>
                      <c:pt idx="64">
                        <c:v>4.2727500000000003</c:v>
                      </c:pt>
                      <c:pt idx="65">
                        <c:v>0.15</c:v>
                      </c:pt>
                      <c:pt idx="66">
                        <c:v>5.4</c:v>
                      </c:pt>
                      <c:pt idx="67">
                        <c:v>3.35</c:v>
                      </c:pt>
                      <c:pt idx="68">
                        <c:v>1</c:v>
                      </c:pt>
                      <c:pt idx="69">
                        <c:v>6.15</c:v>
                      </c:pt>
                      <c:pt idx="70">
                        <c:v>2.95</c:v>
                      </c:pt>
                      <c:pt idx="71">
                        <c:v>2.0499999999999998</c:v>
                      </c:pt>
                      <c:pt idx="72">
                        <c:v>3</c:v>
                      </c:pt>
                      <c:pt idx="73">
                        <c:v>1</c:v>
                      </c:pt>
                      <c:pt idx="74">
                        <c:v>0.85</c:v>
                      </c:pt>
                      <c:pt idx="75">
                        <c:v>1.2</c:v>
                      </c:pt>
                      <c:pt idx="76">
                        <c:v>1.3</c:v>
                      </c:pt>
                      <c:pt idx="77">
                        <c:v>8.3000000000000007</c:v>
                      </c:pt>
                      <c:pt idx="78">
                        <c:v>7.2687889999999999</c:v>
                      </c:pt>
                      <c:pt idx="79">
                        <c:v>4.5466660000000001</c:v>
                      </c:pt>
                      <c:pt idx="80">
                        <c:v>2.6</c:v>
                      </c:pt>
                      <c:pt idx="81">
                        <c:v>2.35</c:v>
                      </c:pt>
                      <c:pt idx="82">
                        <c:v>4</c:v>
                      </c:pt>
                      <c:pt idx="83">
                        <c:v>6.3</c:v>
                      </c:pt>
                      <c:pt idx="84">
                        <c:v>0.95</c:v>
                      </c:pt>
                      <c:pt idx="85">
                        <c:v>0.42</c:v>
                      </c:pt>
                      <c:pt idx="86">
                        <c:v>1.78</c:v>
                      </c:pt>
                      <c:pt idx="87">
                        <c:v>3.55063263</c:v>
                      </c:pt>
                      <c:pt idx="88">
                        <c:v>8</c:v>
                      </c:pt>
                      <c:pt idx="89">
                        <c:v>5.2891371499999993</c:v>
                      </c:pt>
                      <c:pt idx="90">
                        <c:v>9.4499999999999993</c:v>
                      </c:pt>
                      <c:pt idx="91">
                        <c:v>3</c:v>
                      </c:pt>
                      <c:pt idx="92">
                        <c:v>1</c:v>
                      </c:pt>
                      <c:pt idx="93">
                        <c:v>0.4</c:v>
                      </c:pt>
                      <c:pt idx="94">
                        <c:v>0.35</c:v>
                      </c:pt>
                      <c:pt idx="95">
                        <c:v>1.95</c:v>
                      </c:pt>
                      <c:pt idx="96">
                        <c:v>4.55</c:v>
                      </c:pt>
                      <c:pt idx="97">
                        <c:v>5.35</c:v>
                      </c:pt>
                      <c:pt idx="98">
                        <c:v>6.45</c:v>
                      </c:pt>
                      <c:pt idx="99">
                        <c:v>6</c:v>
                      </c:pt>
                      <c:pt idx="100">
                        <c:v>0.35</c:v>
                      </c:pt>
                      <c:pt idx="101">
                        <c:v>5</c:v>
                      </c:pt>
                      <c:pt idx="102">
                        <c:v>2.5</c:v>
                      </c:pt>
                      <c:pt idx="103">
                        <c:v>13.11</c:v>
                      </c:pt>
                      <c:pt idx="104">
                        <c:v>3.4</c:v>
                      </c:pt>
                      <c:pt idx="105">
                        <c:v>6.56</c:v>
                      </c:pt>
                      <c:pt idx="106">
                        <c:v>4.2947101899999991</c:v>
                      </c:pt>
                      <c:pt idx="107">
                        <c:v>3</c:v>
                      </c:pt>
                      <c:pt idx="108">
                        <c:v>5.55</c:v>
                      </c:pt>
                      <c:pt idx="109">
                        <c:v>2.5</c:v>
                      </c:pt>
                      <c:pt idx="110">
                        <c:v>0.56000000000000005</c:v>
                      </c:pt>
                      <c:pt idx="111">
                        <c:v>0.35</c:v>
                      </c:pt>
                      <c:pt idx="112">
                        <c:v>4.8</c:v>
                      </c:pt>
                      <c:pt idx="113">
                        <c:v>4.0999999999999996</c:v>
                      </c:pt>
                      <c:pt idx="114">
                        <c:v>2.9649999999999999</c:v>
                      </c:pt>
                      <c:pt idx="115">
                        <c:v>4</c:v>
                      </c:pt>
                      <c:pt idx="116">
                        <c:v>4.0999999999999996</c:v>
                      </c:pt>
                      <c:pt idx="117">
                        <c:v>6.55</c:v>
                      </c:pt>
                      <c:pt idx="118">
                        <c:v>1</c:v>
                      </c:pt>
                      <c:pt idx="119">
                        <c:v>1.7</c:v>
                      </c:pt>
                      <c:pt idx="120">
                        <c:v>4.25</c:v>
                      </c:pt>
                      <c:pt idx="121">
                        <c:v>8.9</c:v>
                      </c:pt>
                      <c:pt idx="122">
                        <c:v>1.69088097</c:v>
                      </c:pt>
                      <c:pt idx="123">
                        <c:v>0.1</c:v>
                      </c:pt>
                      <c:pt idx="124">
                        <c:v>1.2</c:v>
                      </c:pt>
                      <c:pt idx="125">
                        <c:v>0.2</c:v>
                      </c:pt>
                      <c:pt idx="126">
                        <c:v>0.9</c:v>
                      </c:pt>
                      <c:pt idx="127">
                        <c:v>5</c:v>
                      </c:pt>
                      <c:pt idx="128">
                        <c:v>1</c:v>
                      </c:pt>
                      <c:pt idx="129">
                        <c:v>1.5</c:v>
                      </c:pt>
                      <c:pt idx="130">
                        <c:v>1.2</c:v>
                      </c:pt>
                      <c:pt idx="131">
                        <c:v>13.766457189999999</c:v>
                      </c:pt>
                      <c:pt idx="132">
                        <c:v>1.4</c:v>
                      </c:pt>
                      <c:pt idx="133">
                        <c:v>8.65</c:v>
                      </c:pt>
                      <c:pt idx="134">
                        <c:v>13.848000000000001</c:v>
                      </c:pt>
                      <c:pt idx="135">
                        <c:v>5.25</c:v>
                      </c:pt>
                      <c:pt idx="136">
                        <c:v>7.21</c:v>
                      </c:pt>
                      <c:pt idx="137">
                        <c:v>8.3000000000000007</c:v>
                      </c:pt>
                      <c:pt idx="138">
                        <c:v>0.5</c:v>
                      </c:pt>
                      <c:pt idx="139">
                        <c:v>5</c:v>
                      </c:pt>
                      <c:pt idx="140">
                        <c:v>2.9923169999999999</c:v>
                      </c:pt>
                      <c:pt idx="141">
                        <c:v>2.5</c:v>
                      </c:pt>
                      <c:pt idx="142">
                        <c:v>9.329270189999999</c:v>
                      </c:pt>
                      <c:pt idx="143">
                        <c:v>3.089</c:v>
                      </c:pt>
                      <c:pt idx="144">
                        <c:v>21.452000000000002</c:v>
                      </c:pt>
                      <c:pt idx="145">
                        <c:v>5.16598924</c:v>
                      </c:pt>
                      <c:pt idx="146">
                        <c:v>4.3310895999999994</c:v>
                      </c:pt>
                      <c:pt idx="147">
                        <c:v>1.8</c:v>
                      </c:pt>
                      <c:pt idx="148">
                        <c:v>0.5</c:v>
                      </c:pt>
                      <c:pt idx="149">
                        <c:v>9</c:v>
                      </c:pt>
                      <c:pt idx="150">
                        <c:v>9.1810884399999999</c:v>
                      </c:pt>
                      <c:pt idx="151">
                        <c:v>0.95</c:v>
                      </c:pt>
                      <c:pt idx="152">
                        <c:v>6.6</c:v>
                      </c:pt>
                      <c:pt idx="153">
                        <c:v>6.7</c:v>
                      </c:pt>
                      <c:pt idx="154">
                        <c:v>1.37</c:v>
                      </c:pt>
                      <c:pt idx="155">
                        <c:v>4.7282380000000002</c:v>
                      </c:pt>
                      <c:pt idx="156">
                        <c:v>4</c:v>
                      </c:pt>
                      <c:pt idx="157">
                        <c:v>18.195</c:v>
                      </c:pt>
                      <c:pt idx="158">
                        <c:v>4.5775135700000007</c:v>
                      </c:pt>
                      <c:pt idx="159">
                        <c:v>23.004079999999998</c:v>
                      </c:pt>
                      <c:pt idx="160">
                        <c:v>20.217543299999999</c:v>
                      </c:pt>
                      <c:pt idx="161">
                        <c:v>6.63</c:v>
                      </c:pt>
                      <c:pt idx="162">
                        <c:v>7.0914203900000006</c:v>
                      </c:pt>
                      <c:pt idx="163">
                        <c:v>3.2</c:v>
                      </c:pt>
                      <c:pt idx="164">
                        <c:v>0.7</c:v>
                      </c:pt>
                      <c:pt idx="165">
                        <c:v>8.1639999999999997</c:v>
                      </c:pt>
                      <c:pt idx="166">
                        <c:v>3.59</c:v>
                      </c:pt>
                      <c:pt idx="167">
                        <c:v>6.7838393599999991</c:v>
                      </c:pt>
                      <c:pt idx="168">
                        <c:v>12.74931713</c:v>
                      </c:pt>
                      <c:pt idx="169">
                        <c:v>3.5350000000000001</c:v>
                      </c:pt>
                      <c:pt idx="170">
                        <c:v>1.595</c:v>
                      </c:pt>
                      <c:pt idx="171">
                        <c:v>3.62</c:v>
                      </c:pt>
                      <c:pt idx="172">
                        <c:v>1.4</c:v>
                      </c:pt>
                      <c:pt idx="173">
                        <c:v>4.2753615700000003</c:v>
                      </c:pt>
                      <c:pt idx="174">
                        <c:v>14.65</c:v>
                      </c:pt>
                      <c:pt idx="175">
                        <c:v>8.6984581099999989</c:v>
                      </c:pt>
                      <c:pt idx="176">
                        <c:v>9.9980131099999987</c:v>
                      </c:pt>
                      <c:pt idx="177">
                        <c:v>6.3751212800000001</c:v>
                      </c:pt>
                      <c:pt idx="178">
                        <c:v>5.9</c:v>
                      </c:pt>
                      <c:pt idx="179">
                        <c:v>15.2</c:v>
                      </c:pt>
                      <c:pt idx="180">
                        <c:v>5</c:v>
                      </c:pt>
                      <c:pt idx="181">
                        <c:v>12.333192190000002</c:v>
                      </c:pt>
                      <c:pt idx="182">
                        <c:v>9.1999999999999993</c:v>
                      </c:pt>
                      <c:pt idx="183">
                        <c:v>0.5</c:v>
                      </c:pt>
                      <c:pt idx="184">
                        <c:v>0.45</c:v>
                      </c:pt>
                      <c:pt idx="185">
                        <c:v>8.82</c:v>
                      </c:pt>
                      <c:pt idx="186">
                        <c:v>7.7</c:v>
                      </c:pt>
                      <c:pt idx="187">
                        <c:v>1.27</c:v>
                      </c:pt>
                      <c:pt idx="188">
                        <c:v>4.3</c:v>
                      </c:pt>
                      <c:pt idx="189">
                        <c:v>13.75</c:v>
                      </c:pt>
                      <c:pt idx="190">
                        <c:v>1</c:v>
                      </c:pt>
                      <c:pt idx="191">
                        <c:v>5.7</c:v>
                      </c:pt>
                      <c:pt idx="192">
                        <c:v>5.5801069999999999</c:v>
                      </c:pt>
                      <c:pt idx="193">
                        <c:v>8.4</c:v>
                      </c:pt>
                      <c:pt idx="194">
                        <c:v>2</c:v>
                      </c:pt>
                      <c:pt idx="195">
                        <c:v>5.3148630099999998</c:v>
                      </c:pt>
                      <c:pt idx="196">
                        <c:v>10.6</c:v>
                      </c:pt>
                      <c:pt idx="197">
                        <c:v>0.22500000000000001</c:v>
                      </c:pt>
                      <c:pt idx="198">
                        <c:v>15.181803009999999</c:v>
                      </c:pt>
                      <c:pt idx="199">
                        <c:v>11.75</c:v>
                      </c:pt>
                      <c:pt idx="200">
                        <c:v>8.7406920899999996</c:v>
                      </c:pt>
                      <c:pt idx="201">
                        <c:v>8.623749059999998</c:v>
                      </c:pt>
                      <c:pt idx="202">
                        <c:v>1.7649999999999999</c:v>
                      </c:pt>
                      <c:pt idx="203">
                        <c:v>6.2527482599999997</c:v>
                      </c:pt>
                      <c:pt idx="204">
                        <c:v>5.7</c:v>
                      </c:pt>
                      <c:pt idx="205">
                        <c:v>2</c:v>
                      </c:pt>
                      <c:pt idx="206">
                        <c:v>10</c:v>
                      </c:pt>
                      <c:pt idx="207">
                        <c:v>3</c:v>
                      </c:pt>
                      <c:pt idx="208">
                        <c:v>9.5</c:v>
                      </c:pt>
                      <c:pt idx="209">
                        <c:v>7.7</c:v>
                      </c:pt>
                      <c:pt idx="210">
                        <c:v>14.676806620000001</c:v>
                      </c:pt>
                      <c:pt idx="211">
                        <c:v>5</c:v>
                      </c:pt>
                      <c:pt idx="212">
                        <c:v>9</c:v>
                      </c:pt>
                      <c:pt idx="213">
                        <c:v>0.8</c:v>
                      </c:pt>
                      <c:pt idx="214">
                        <c:v>3.2</c:v>
                      </c:pt>
                      <c:pt idx="215">
                        <c:v>0.75</c:v>
                      </c:pt>
                      <c:pt idx="216">
                        <c:v>10</c:v>
                      </c:pt>
                      <c:pt idx="217">
                        <c:v>0.49</c:v>
                      </c:pt>
                      <c:pt idx="218">
                        <c:v>0.36899999999999999</c:v>
                      </c:pt>
                      <c:pt idx="219">
                        <c:v>1.7</c:v>
                      </c:pt>
                      <c:pt idx="220">
                        <c:v>2.75</c:v>
                      </c:pt>
                      <c:pt idx="221">
                        <c:v>1</c:v>
                      </c:pt>
                      <c:pt idx="222">
                        <c:v>0.80100000000000005</c:v>
                      </c:pt>
                      <c:pt idx="223">
                        <c:v>7.45</c:v>
                      </c:pt>
                      <c:pt idx="224">
                        <c:v>1.5875675699999998</c:v>
                      </c:pt>
                      <c:pt idx="225">
                        <c:v>3</c:v>
                      </c:pt>
                      <c:pt idx="226">
                        <c:v>7.55403001</c:v>
                      </c:pt>
                      <c:pt idx="227">
                        <c:v>0.8</c:v>
                      </c:pt>
                      <c:pt idx="228">
                        <c:v>13</c:v>
                      </c:pt>
                      <c:pt idx="229">
                        <c:v>14.8197504</c:v>
                      </c:pt>
                      <c:pt idx="230">
                        <c:v>34.001623259999995</c:v>
                      </c:pt>
                      <c:pt idx="231">
                        <c:v>9.1</c:v>
                      </c:pt>
                      <c:pt idx="232">
                        <c:v>10.47484092</c:v>
                      </c:pt>
                      <c:pt idx="233">
                        <c:v>4.2</c:v>
                      </c:pt>
                      <c:pt idx="234">
                        <c:v>5</c:v>
                      </c:pt>
                      <c:pt idx="235">
                        <c:v>0.9152652</c:v>
                      </c:pt>
                      <c:pt idx="236">
                        <c:v>4.0276326000000005</c:v>
                      </c:pt>
                      <c:pt idx="237">
                        <c:v>5</c:v>
                      </c:pt>
                      <c:pt idx="238">
                        <c:v>3.12</c:v>
                      </c:pt>
                      <c:pt idx="239">
                        <c:v>11.474</c:v>
                      </c:pt>
                      <c:pt idx="240">
                        <c:v>6.5</c:v>
                      </c:pt>
                      <c:pt idx="241">
                        <c:v>20.844846180000001</c:v>
                      </c:pt>
                      <c:pt idx="242">
                        <c:v>6.5508877300000004</c:v>
                      </c:pt>
                      <c:pt idx="243">
                        <c:v>11.509345039999999</c:v>
                      </c:pt>
                      <c:pt idx="244">
                        <c:v>1</c:v>
                      </c:pt>
                      <c:pt idx="245">
                        <c:v>37.786197649999998</c:v>
                      </c:pt>
                      <c:pt idx="246">
                        <c:v>1.4</c:v>
                      </c:pt>
                      <c:pt idx="247">
                        <c:v>2</c:v>
                      </c:pt>
                      <c:pt idx="248">
                        <c:v>7.5</c:v>
                      </c:pt>
                      <c:pt idx="249">
                        <c:v>3.5</c:v>
                      </c:pt>
                      <c:pt idx="250">
                        <c:v>16</c:v>
                      </c:pt>
                      <c:pt idx="251">
                        <c:v>10.34</c:v>
                      </c:pt>
                      <c:pt idx="252">
                        <c:v>18.262464309999999</c:v>
                      </c:pt>
                      <c:pt idx="253">
                        <c:v>10.8</c:v>
                      </c:pt>
                      <c:pt idx="254">
                        <c:v>21.947221219999999</c:v>
                      </c:pt>
                      <c:pt idx="255">
                        <c:v>1</c:v>
                      </c:pt>
                      <c:pt idx="256">
                        <c:v>13.79504929</c:v>
                      </c:pt>
                      <c:pt idx="257">
                        <c:v>16.495339250000001</c:v>
                      </c:pt>
                      <c:pt idx="258">
                        <c:v>4.6818445199999994</c:v>
                      </c:pt>
                      <c:pt idx="259">
                        <c:v>1.4550000000000001</c:v>
                      </c:pt>
                      <c:pt idx="260">
                        <c:v>3.59504929</c:v>
                      </c:pt>
                      <c:pt idx="261">
                        <c:v>4.4955416599999998</c:v>
                      </c:pt>
                      <c:pt idx="262">
                        <c:v>9.7157753299999996</c:v>
                      </c:pt>
                      <c:pt idx="263">
                        <c:v>37.015500000000003</c:v>
                      </c:pt>
                      <c:pt idx="264">
                        <c:v>5.7</c:v>
                      </c:pt>
                      <c:pt idx="265">
                        <c:v>59.4</c:v>
                      </c:pt>
                      <c:pt idx="266">
                        <c:v>8.4</c:v>
                      </c:pt>
                      <c:pt idx="267">
                        <c:v>11.024201719999999</c:v>
                      </c:pt>
                      <c:pt idx="268">
                        <c:v>4.2</c:v>
                      </c:pt>
                      <c:pt idx="269">
                        <c:v>14.2</c:v>
                      </c:pt>
                      <c:pt idx="270">
                        <c:v>25.978415479999999</c:v>
                      </c:pt>
                      <c:pt idx="271">
                        <c:v>10.262400919999999</c:v>
                      </c:pt>
                      <c:pt idx="272">
                        <c:v>31.499186850000001</c:v>
                      </c:pt>
                      <c:pt idx="273">
                        <c:v>38.365414749999999</c:v>
                      </c:pt>
                      <c:pt idx="274">
                        <c:v>9</c:v>
                      </c:pt>
                      <c:pt idx="275">
                        <c:v>12.003180970000001</c:v>
                      </c:pt>
                      <c:pt idx="276">
                        <c:v>8.6</c:v>
                      </c:pt>
                      <c:pt idx="277">
                        <c:v>10.85</c:v>
                      </c:pt>
                      <c:pt idx="278">
                        <c:v>26.35</c:v>
                      </c:pt>
                      <c:pt idx="279">
                        <c:v>41.050370780000002</c:v>
                      </c:pt>
                      <c:pt idx="280">
                        <c:v>5.9</c:v>
                      </c:pt>
                      <c:pt idx="281">
                        <c:v>53.332527920000004</c:v>
                      </c:pt>
                      <c:pt idx="282">
                        <c:v>23.253599170000001</c:v>
                      </c:pt>
                      <c:pt idx="283">
                        <c:v>49.4</c:v>
                      </c:pt>
                      <c:pt idx="284">
                        <c:v>8</c:v>
                      </c:pt>
                      <c:pt idx="285">
                        <c:v>2.9</c:v>
                      </c:pt>
                      <c:pt idx="286">
                        <c:v>6.9329848899999993</c:v>
                      </c:pt>
                      <c:pt idx="287">
                        <c:v>30.730808409999998</c:v>
                      </c:pt>
                      <c:pt idx="288">
                        <c:v>4.5999999999999996</c:v>
                      </c:pt>
                      <c:pt idx="289">
                        <c:v>13.8</c:v>
                      </c:pt>
                      <c:pt idx="290">
                        <c:v>2.5552612900000002</c:v>
                      </c:pt>
                      <c:pt idx="291">
                        <c:v>16</c:v>
                      </c:pt>
                      <c:pt idx="292">
                        <c:v>15.49634</c:v>
                      </c:pt>
                      <c:pt idx="293">
                        <c:v>20.48949803</c:v>
                      </c:pt>
                      <c:pt idx="294">
                        <c:v>18.248000000000001</c:v>
                      </c:pt>
                      <c:pt idx="295">
                        <c:v>28.65</c:v>
                      </c:pt>
                      <c:pt idx="296">
                        <c:v>19.994879880000003</c:v>
                      </c:pt>
                      <c:pt idx="297">
                        <c:v>15.1606395</c:v>
                      </c:pt>
                      <c:pt idx="298">
                        <c:v>15.577878269999999</c:v>
                      </c:pt>
                      <c:pt idx="299">
                        <c:v>17.179036480000001</c:v>
                      </c:pt>
                      <c:pt idx="300">
                        <c:v>9.1831103299999999</c:v>
                      </c:pt>
                      <c:pt idx="301">
                        <c:v>11.4</c:v>
                      </c:pt>
                      <c:pt idx="302">
                        <c:v>10.62417945</c:v>
                      </c:pt>
                      <c:pt idx="303">
                        <c:v>5.4815883100000002</c:v>
                      </c:pt>
                      <c:pt idx="304">
                        <c:v>1.85</c:v>
                      </c:pt>
                      <c:pt idx="305">
                        <c:v>55.852917570000002</c:v>
                      </c:pt>
                      <c:pt idx="306">
                        <c:v>10.220000000000001</c:v>
                      </c:pt>
                      <c:pt idx="307">
                        <c:v>9.96357873</c:v>
                      </c:pt>
                      <c:pt idx="308">
                        <c:v>4</c:v>
                      </c:pt>
                      <c:pt idx="309">
                        <c:v>8.2434042300000012</c:v>
                      </c:pt>
                      <c:pt idx="310">
                        <c:v>6.5</c:v>
                      </c:pt>
                      <c:pt idx="311">
                        <c:v>31.115272000000001</c:v>
                      </c:pt>
                      <c:pt idx="312">
                        <c:v>3.5</c:v>
                      </c:pt>
                      <c:pt idx="313">
                        <c:v>29</c:v>
                      </c:pt>
                      <c:pt idx="314">
                        <c:v>12</c:v>
                      </c:pt>
                      <c:pt idx="315">
                        <c:v>3.5</c:v>
                      </c:pt>
                      <c:pt idx="316">
                        <c:v>13.063375200000003</c:v>
                      </c:pt>
                      <c:pt idx="317">
                        <c:v>8.15</c:v>
                      </c:pt>
                      <c:pt idx="318">
                        <c:v>21.1</c:v>
                      </c:pt>
                      <c:pt idx="319">
                        <c:v>13.357824000000001</c:v>
                      </c:pt>
                      <c:pt idx="320">
                        <c:v>4.2569154500000002</c:v>
                      </c:pt>
                      <c:pt idx="321">
                        <c:v>37.743968000000002</c:v>
                      </c:pt>
                      <c:pt idx="322">
                        <c:v>37.566010719999994</c:v>
                      </c:pt>
                      <c:pt idx="323">
                        <c:v>25.832875999999999</c:v>
                      </c:pt>
                      <c:pt idx="324">
                        <c:v>20.963673989999997</c:v>
                      </c:pt>
                      <c:pt idx="325">
                        <c:v>34</c:v>
                      </c:pt>
                      <c:pt idx="326">
                        <c:v>21.23830843</c:v>
                      </c:pt>
                      <c:pt idx="327">
                        <c:v>35.204479880000001</c:v>
                      </c:pt>
                      <c:pt idx="328">
                        <c:v>14.5</c:v>
                      </c:pt>
                      <c:pt idx="329">
                        <c:v>5.3</c:v>
                      </c:pt>
                      <c:pt idx="330">
                        <c:v>20.68</c:v>
                      </c:pt>
                      <c:pt idx="331">
                        <c:v>5.2</c:v>
                      </c:pt>
                      <c:pt idx="332">
                        <c:v>14.4</c:v>
                      </c:pt>
                      <c:pt idx="333">
                        <c:v>54.3</c:v>
                      </c:pt>
                      <c:pt idx="334">
                        <c:v>32.799999999999997</c:v>
                      </c:pt>
                      <c:pt idx="335">
                        <c:v>33.569000000000003</c:v>
                      </c:pt>
                      <c:pt idx="336">
                        <c:v>6.6</c:v>
                      </c:pt>
                      <c:pt idx="337">
                        <c:v>12.406933</c:v>
                      </c:pt>
                      <c:pt idx="338">
                        <c:v>32.15</c:v>
                      </c:pt>
                      <c:pt idx="339">
                        <c:v>15.5</c:v>
                      </c:pt>
                      <c:pt idx="340">
                        <c:v>27.093696279999996</c:v>
                      </c:pt>
                      <c:pt idx="341">
                        <c:v>13.9</c:v>
                      </c:pt>
                      <c:pt idx="342">
                        <c:v>30.398840159999999</c:v>
                      </c:pt>
                      <c:pt idx="343">
                        <c:v>38.700000000000003</c:v>
                      </c:pt>
                      <c:pt idx="344">
                        <c:v>8.22413053</c:v>
                      </c:pt>
                      <c:pt idx="345">
                        <c:v>30.301365000000001</c:v>
                      </c:pt>
                      <c:pt idx="346">
                        <c:v>16.476403380000001</c:v>
                      </c:pt>
                      <c:pt idx="347">
                        <c:v>28.65</c:v>
                      </c:pt>
                      <c:pt idx="348">
                        <c:v>20.213473</c:v>
                      </c:pt>
                      <c:pt idx="349">
                        <c:v>35.70700320000001</c:v>
                      </c:pt>
                      <c:pt idx="350">
                        <c:v>11</c:v>
                      </c:pt>
                      <c:pt idx="351">
                        <c:v>9.5</c:v>
                      </c:pt>
                      <c:pt idx="352">
                        <c:v>36.25</c:v>
                      </c:pt>
                      <c:pt idx="353">
                        <c:v>22.2</c:v>
                      </c:pt>
                      <c:pt idx="354">
                        <c:v>6.06</c:v>
                      </c:pt>
                      <c:pt idx="355">
                        <c:v>61.208547129999999</c:v>
                      </c:pt>
                      <c:pt idx="356">
                        <c:v>37.700000000000003</c:v>
                      </c:pt>
                      <c:pt idx="357">
                        <c:v>4.27956</c:v>
                      </c:pt>
                      <c:pt idx="358">
                        <c:v>15.56</c:v>
                      </c:pt>
                      <c:pt idx="359">
                        <c:v>34.621863379999994</c:v>
                      </c:pt>
                      <c:pt idx="360">
                        <c:v>18.89912</c:v>
                      </c:pt>
                      <c:pt idx="361">
                        <c:v>23.41</c:v>
                      </c:pt>
                      <c:pt idx="362">
                        <c:v>23.513409399999997</c:v>
                      </c:pt>
                      <c:pt idx="363">
                        <c:v>30.9</c:v>
                      </c:pt>
                      <c:pt idx="364">
                        <c:v>16.100000000000001</c:v>
                      </c:pt>
                      <c:pt idx="365">
                        <c:v>60.65</c:v>
                      </c:pt>
                      <c:pt idx="366">
                        <c:v>57.966893249999998</c:v>
                      </c:pt>
                      <c:pt idx="367">
                        <c:v>56.44</c:v>
                      </c:pt>
                      <c:pt idx="368">
                        <c:v>89.326218150000003</c:v>
                      </c:pt>
                      <c:pt idx="369">
                        <c:v>89.929749999999999</c:v>
                      </c:pt>
                      <c:pt idx="370">
                        <c:v>109.19947843000001</c:v>
                      </c:pt>
                      <c:pt idx="371">
                        <c:v>78.75145649000001</c:v>
                      </c:pt>
                      <c:pt idx="372">
                        <c:v>67.833926129999995</c:v>
                      </c:pt>
                      <c:pt idx="373">
                        <c:v>44.486844060000003</c:v>
                      </c:pt>
                      <c:pt idx="374">
                        <c:v>5.67100911</c:v>
                      </c:pt>
                      <c:pt idx="375">
                        <c:v>13.137653219999999</c:v>
                      </c:pt>
                      <c:pt idx="376">
                        <c:v>27.674574939999996</c:v>
                      </c:pt>
                      <c:pt idx="377">
                        <c:v>36.200000000000003</c:v>
                      </c:pt>
                      <c:pt idx="378">
                        <c:v>14.652508300000001</c:v>
                      </c:pt>
                      <c:pt idx="379">
                        <c:v>26.208074060000001</c:v>
                      </c:pt>
                      <c:pt idx="380">
                        <c:v>43.984388659999993</c:v>
                      </c:pt>
                      <c:pt idx="381">
                        <c:v>13</c:v>
                      </c:pt>
                      <c:pt idx="382">
                        <c:v>54.380316389999997</c:v>
                      </c:pt>
                      <c:pt idx="383">
                        <c:v>22.786572079999999</c:v>
                      </c:pt>
                      <c:pt idx="384">
                        <c:v>26.343768290000003</c:v>
                      </c:pt>
                      <c:pt idx="385">
                        <c:v>58.975333570000018</c:v>
                      </c:pt>
                      <c:pt idx="386">
                        <c:v>53.417128690000006</c:v>
                      </c:pt>
                      <c:pt idx="387">
                        <c:v>44.42</c:v>
                      </c:pt>
                      <c:pt idx="388">
                        <c:v>84.273716989999997</c:v>
                      </c:pt>
                      <c:pt idx="389">
                        <c:v>12.20196657</c:v>
                      </c:pt>
                      <c:pt idx="390">
                        <c:v>28.143408050000001</c:v>
                      </c:pt>
                      <c:pt idx="391">
                        <c:v>49.167687000000001</c:v>
                      </c:pt>
                      <c:pt idx="392">
                        <c:v>37.942479140000003</c:v>
                      </c:pt>
                      <c:pt idx="393">
                        <c:v>34.188717409999995</c:v>
                      </c:pt>
                      <c:pt idx="394">
                        <c:v>30.325289139999999</c:v>
                      </c:pt>
                      <c:pt idx="395">
                        <c:v>60.336880590000007</c:v>
                      </c:pt>
                      <c:pt idx="396">
                        <c:v>8.74</c:v>
                      </c:pt>
                      <c:pt idx="397">
                        <c:v>15.205</c:v>
                      </c:pt>
                      <c:pt idx="398">
                        <c:v>20.125</c:v>
                      </c:pt>
                      <c:pt idx="399">
                        <c:v>4.25</c:v>
                      </c:pt>
                      <c:pt idx="400">
                        <c:v>29.58197157</c:v>
                      </c:pt>
                      <c:pt idx="401">
                        <c:v>67.78074531</c:v>
                      </c:pt>
                      <c:pt idx="402">
                        <c:v>68.102106019999994</c:v>
                      </c:pt>
                      <c:pt idx="403">
                        <c:v>11.102387999999999</c:v>
                      </c:pt>
                      <c:pt idx="404">
                        <c:v>23.615222550000002</c:v>
                      </c:pt>
                      <c:pt idx="405">
                        <c:v>46.108751740000002</c:v>
                      </c:pt>
                      <c:pt idx="406">
                        <c:v>106.92990008</c:v>
                      </c:pt>
                      <c:pt idx="407">
                        <c:v>74.249690900000004</c:v>
                      </c:pt>
                      <c:pt idx="408">
                        <c:v>43.06</c:v>
                      </c:pt>
                      <c:pt idx="409">
                        <c:v>45.082649200000006</c:v>
                      </c:pt>
                      <c:pt idx="410">
                        <c:v>59.513142530000003</c:v>
                      </c:pt>
                      <c:pt idx="411">
                        <c:v>30.0905168</c:v>
                      </c:pt>
                      <c:pt idx="412">
                        <c:v>42.15</c:v>
                      </c:pt>
                      <c:pt idx="413">
                        <c:v>36.991047090000002</c:v>
                      </c:pt>
                      <c:pt idx="414">
                        <c:v>25.020216060000003</c:v>
                      </c:pt>
                      <c:pt idx="415">
                        <c:v>55.240221759999997</c:v>
                      </c:pt>
                      <c:pt idx="416">
                        <c:v>13.5</c:v>
                      </c:pt>
                      <c:pt idx="417">
                        <c:v>39.952674569999999</c:v>
                      </c:pt>
                      <c:pt idx="418">
                        <c:v>67.479999500000005</c:v>
                      </c:pt>
                      <c:pt idx="419">
                        <c:v>33.63260794</c:v>
                      </c:pt>
                      <c:pt idx="420">
                        <c:v>63.8</c:v>
                      </c:pt>
                      <c:pt idx="421">
                        <c:v>31.15</c:v>
                      </c:pt>
                      <c:pt idx="422">
                        <c:v>28.212053350000001</c:v>
                      </c:pt>
                      <c:pt idx="423">
                        <c:v>20.149999999999999</c:v>
                      </c:pt>
                      <c:pt idx="424">
                        <c:v>21</c:v>
                      </c:pt>
                      <c:pt idx="425">
                        <c:v>41.55</c:v>
                      </c:pt>
                      <c:pt idx="426">
                        <c:v>10.126104830000001</c:v>
                      </c:pt>
                      <c:pt idx="427">
                        <c:v>86.139327039999998</c:v>
                      </c:pt>
                      <c:pt idx="428">
                        <c:v>76.159750000000003</c:v>
                      </c:pt>
                      <c:pt idx="429">
                        <c:v>98.141494070000007</c:v>
                      </c:pt>
                      <c:pt idx="430">
                        <c:v>125.90973417999999</c:v>
                      </c:pt>
                      <c:pt idx="431">
                        <c:v>154.45656707999999</c:v>
                      </c:pt>
                      <c:pt idx="432">
                        <c:v>60.762427580000001</c:v>
                      </c:pt>
                      <c:pt idx="433">
                        <c:v>92.202292939999992</c:v>
                      </c:pt>
                      <c:pt idx="434">
                        <c:v>97.624975070000005</c:v>
                      </c:pt>
                      <c:pt idx="435">
                        <c:v>133.57499999999999</c:v>
                      </c:pt>
                      <c:pt idx="436">
                        <c:v>93.38698312999999</c:v>
                      </c:pt>
                      <c:pt idx="437">
                        <c:v>10.199999999999999</c:v>
                      </c:pt>
                      <c:pt idx="438">
                        <c:v>78.469740000000002</c:v>
                      </c:pt>
                      <c:pt idx="439">
                        <c:v>104.26</c:v>
                      </c:pt>
                      <c:pt idx="440">
                        <c:v>46.22</c:v>
                      </c:pt>
                      <c:pt idx="441">
                        <c:v>44.260053570000004</c:v>
                      </c:pt>
                      <c:pt idx="442">
                        <c:v>24.480929170000003</c:v>
                      </c:pt>
                      <c:pt idx="443">
                        <c:v>39.651015999999998</c:v>
                      </c:pt>
                      <c:pt idx="444">
                        <c:v>87.303339229999992</c:v>
                      </c:pt>
                      <c:pt idx="445">
                        <c:v>99.696983360000004</c:v>
                      </c:pt>
                      <c:pt idx="446">
                        <c:v>50.997339670000002</c:v>
                      </c:pt>
                      <c:pt idx="447">
                        <c:v>41.762318329999999</c:v>
                      </c:pt>
                      <c:pt idx="448">
                        <c:v>100.41224449000001</c:v>
                      </c:pt>
                      <c:pt idx="449">
                        <c:v>44.2</c:v>
                      </c:pt>
                      <c:pt idx="450">
                        <c:v>68.872183300000003</c:v>
                      </c:pt>
                      <c:pt idx="451">
                        <c:v>27.624375000000001</c:v>
                      </c:pt>
                      <c:pt idx="452">
                        <c:v>29.623079649999998</c:v>
                      </c:pt>
                      <c:pt idx="453">
                        <c:v>27.76</c:v>
                      </c:pt>
                      <c:pt idx="454">
                        <c:v>46.858259179999997</c:v>
                      </c:pt>
                      <c:pt idx="455">
                        <c:v>35.950000000000003</c:v>
                      </c:pt>
                      <c:pt idx="456">
                        <c:v>47.634332999999998</c:v>
                      </c:pt>
                      <c:pt idx="457">
                        <c:v>165.05690718</c:v>
                      </c:pt>
                      <c:pt idx="458">
                        <c:v>72.351677449999983</c:v>
                      </c:pt>
                      <c:pt idx="459">
                        <c:v>59.859425000000002</c:v>
                      </c:pt>
                      <c:pt idx="460">
                        <c:v>36.30744559</c:v>
                      </c:pt>
                      <c:pt idx="461">
                        <c:v>37.859065999999999</c:v>
                      </c:pt>
                      <c:pt idx="462">
                        <c:v>78.247461979999997</c:v>
                      </c:pt>
                      <c:pt idx="463">
                        <c:v>42.8</c:v>
                      </c:pt>
                      <c:pt idx="464">
                        <c:v>56.394016799999996</c:v>
                      </c:pt>
                      <c:pt idx="465">
                        <c:v>106.94569073000001</c:v>
                      </c:pt>
                      <c:pt idx="466">
                        <c:v>10.666666660000001</c:v>
                      </c:pt>
                      <c:pt idx="467">
                        <c:v>37.624557500000002</c:v>
                      </c:pt>
                      <c:pt idx="468">
                        <c:v>60.05</c:v>
                      </c:pt>
                      <c:pt idx="469">
                        <c:v>67.909736599999988</c:v>
                      </c:pt>
                      <c:pt idx="470">
                        <c:v>14.971225</c:v>
                      </c:pt>
                      <c:pt idx="471">
                        <c:v>43.246285899999997</c:v>
                      </c:pt>
                      <c:pt idx="472">
                        <c:v>71.511494549999995</c:v>
                      </c:pt>
                      <c:pt idx="473">
                        <c:v>36.75</c:v>
                      </c:pt>
                      <c:pt idx="474">
                        <c:v>34.524935210000002</c:v>
                      </c:pt>
                      <c:pt idx="475">
                        <c:v>105.69040625</c:v>
                      </c:pt>
                      <c:pt idx="476">
                        <c:v>7.9166660100000001</c:v>
                      </c:pt>
                      <c:pt idx="477">
                        <c:v>121.2</c:v>
                      </c:pt>
                      <c:pt idx="478">
                        <c:v>23.55</c:v>
                      </c:pt>
                      <c:pt idx="479">
                        <c:v>31.45</c:v>
                      </c:pt>
                      <c:pt idx="480">
                        <c:v>56.198489159999994</c:v>
                      </c:pt>
                      <c:pt idx="481">
                        <c:v>115.71903642999999</c:v>
                      </c:pt>
                      <c:pt idx="482">
                        <c:v>60.241813999999998</c:v>
                      </c:pt>
                      <c:pt idx="483">
                        <c:v>98.184069349999987</c:v>
                      </c:pt>
                      <c:pt idx="484">
                        <c:v>58.822470920000001</c:v>
                      </c:pt>
                      <c:pt idx="485">
                        <c:v>100.2</c:v>
                      </c:pt>
                      <c:pt idx="486">
                        <c:v>49.454021579999996</c:v>
                      </c:pt>
                      <c:pt idx="487">
                        <c:v>118.022569</c:v>
                      </c:pt>
                      <c:pt idx="488">
                        <c:v>68.289273950000009</c:v>
                      </c:pt>
                      <c:pt idx="489">
                        <c:v>67.67</c:v>
                      </c:pt>
                      <c:pt idx="490">
                        <c:v>80.575795389999996</c:v>
                      </c:pt>
                      <c:pt idx="491">
                        <c:v>140.41346999999999</c:v>
                      </c:pt>
                      <c:pt idx="492">
                        <c:v>63.6</c:v>
                      </c:pt>
                      <c:pt idx="493">
                        <c:v>92.861647230000003</c:v>
                      </c:pt>
                      <c:pt idx="494">
                        <c:v>69.069999999999993</c:v>
                      </c:pt>
                      <c:pt idx="495">
                        <c:v>79.5</c:v>
                      </c:pt>
                      <c:pt idx="496">
                        <c:v>117.5319167</c:v>
                      </c:pt>
                      <c:pt idx="497">
                        <c:v>85.674000000000007</c:v>
                      </c:pt>
                      <c:pt idx="498">
                        <c:v>78.28</c:v>
                      </c:pt>
                      <c:pt idx="499">
                        <c:v>72.274029169999991</c:v>
                      </c:pt>
                      <c:pt idx="500">
                        <c:v>61.334289829999996</c:v>
                      </c:pt>
                      <c:pt idx="501">
                        <c:v>45.017496659999999</c:v>
                      </c:pt>
                      <c:pt idx="502">
                        <c:v>33.638624999999998</c:v>
                      </c:pt>
                      <c:pt idx="503">
                        <c:v>79.219634200000002</c:v>
                      </c:pt>
                      <c:pt idx="504">
                        <c:v>117.89677023</c:v>
                      </c:pt>
                      <c:pt idx="505">
                        <c:v>76.644737750000004</c:v>
                      </c:pt>
                      <c:pt idx="506">
                        <c:v>48.850915000000001</c:v>
                      </c:pt>
                      <c:pt idx="507">
                        <c:v>8.1</c:v>
                      </c:pt>
                      <c:pt idx="508">
                        <c:v>30.927031460000002</c:v>
                      </c:pt>
                      <c:pt idx="509">
                        <c:v>112.73</c:v>
                      </c:pt>
                      <c:pt idx="510">
                        <c:v>62.521732629999995</c:v>
                      </c:pt>
                      <c:pt idx="511">
                        <c:v>33.6</c:v>
                      </c:pt>
                      <c:pt idx="512">
                        <c:v>8.4949999999999992</c:v>
                      </c:pt>
                      <c:pt idx="513">
                        <c:v>39.712719499999999</c:v>
                      </c:pt>
                      <c:pt idx="514">
                        <c:v>50.45</c:v>
                      </c:pt>
                      <c:pt idx="515">
                        <c:v>101.7</c:v>
                      </c:pt>
                      <c:pt idx="516">
                        <c:v>168.34287235000002</c:v>
                      </c:pt>
                      <c:pt idx="517">
                        <c:v>14.576616</c:v>
                      </c:pt>
                      <c:pt idx="518">
                        <c:v>39.734289830000002</c:v>
                      </c:pt>
                      <c:pt idx="519">
                        <c:v>82.05</c:v>
                      </c:pt>
                      <c:pt idx="520">
                        <c:v>75.45</c:v>
                      </c:pt>
                      <c:pt idx="521">
                        <c:v>100.699</c:v>
                      </c:pt>
                      <c:pt idx="522">
                        <c:v>67.890467659999999</c:v>
                      </c:pt>
                      <c:pt idx="523">
                        <c:v>51.05</c:v>
                      </c:pt>
                      <c:pt idx="524">
                        <c:v>135.48717493999999</c:v>
                      </c:pt>
                      <c:pt idx="525">
                        <c:v>49.7</c:v>
                      </c:pt>
                      <c:pt idx="526">
                        <c:v>57.429948939999996</c:v>
                      </c:pt>
                      <c:pt idx="527">
                        <c:v>48.6</c:v>
                      </c:pt>
                      <c:pt idx="528">
                        <c:v>95.8</c:v>
                      </c:pt>
                      <c:pt idx="529">
                        <c:v>12.17855267</c:v>
                      </c:pt>
                    </c:numCache>
                  </c:numRef>
                </c:val>
                <c:extLst xmlns:c15="http://schemas.microsoft.com/office/drawing/2012/chart">
                  <c:ext xmlns:c16="http://schemas.microsoft.com/office/drawing/2014/chart" uri="{C3380CC4-5D6E-409C-BE32-E72D297353CC}">
                    <c16:uniqueId val="{00000004-7437-4D61-9F2F-D64F1B5AF1C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'Base graficos'!$F$1</c15:sqref>
                        </c15:formulaRef>
                      </c:ext>
                    </c:extLst>
                    <c:strCache>
                      <c:ptCount val="1"/>
                      <c:pt idx="0">
                        <c:v> Promedio Monto Nominal </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'Base graficos'!$A$622:$A$781</c15:sqref>
                        </c15:formulaRef>
                      </c:ext>
                    </c:extLst>
                    <c:numCache>
                      <c:formatCode>m/d/yyyy</c:formatCode>
                      <c:ptCount val="160"/>
                      <c:pt idx="0">
                        <c:v>45659</c:v>
                      </c:pt>
                      <c:pt idx="1">
                        <c:v>45660</c:v>
                      </c:pt>
                      <c:pt idx="2">
                        <c:v>45663</c:v>
                      </c:pt>
                      <c:pt idx="3">
                        <c:v>45664</c:v>
                      </c:pt>
                      <c:pt idx="4">
                        <c:v>45665</c:v>
                      </c:pt>
                      <c:pt idx="5">
                        <c:v>45666</c:v>
                      </c:pt>
                      <c:pt idx="6">
                        <c:v>45667</c:v>
                      </c:pt>
                      <c:pt idx="7">
                        <c:v>45670</c:v>
                      </c:pt>
                      <c:pt idx="8">
                        <c:v>45671</c:v>
                      </c:pt>
                      <c:pt idx="9">
                        <c:v>45672</c:v>
                      </c:pt>
                      <c:pt idx="10">
                        <c:v>45673</c:v>
                      </c:pt>
                      <c:pt idx="11">
                        <c:v>45674</c:v>
                      </c:pt>
                      <c:pt idx="12">
                        <c:v>45677</c:v>
                      </c:pt>
                      <c:pt idx="13">
                        <c:v>45678</c:v>
                      </c:pt>
                      <c:pt idx="14">
                        <c:v>45679</c:v>
                      </c:pt>
                      <c:pt idx="15">
                        <c:v>45680</c:v>
                      </c:pt>
                      <c:pt idx="16">
                        <c:v>45681</c:v>
                      </c:pt>
                      <c:pt idx="17">
                        <c:v>45684</c:v>
                      </c:pt>
                      <c:pt idx="18">
                        <c:v>45685</c:v>
                      </c:pt>
                      <c:pt idx="19">
                        <c:v>45686</c:v>
                      </c:pt>
                      <c:pt idx="20">
                        <c:v>45687</c:v>
                      </c:pt>
                      <c:pt idx="21">
                        <c:v>45688</c:v>
                      </c:pt>
                      <c:pt idx="22">
                        <c:v>45691</c:v>
                      </c:pt>
                      <c:pt idx="23">
                        <c:v>45692</c:v>
                      </c:pt>
                      <c:pt idx="24">
                        <c:v>45693</c:v>
                      </c:pt>
                      <c:pt idx="25">
                        <c:v>45694</c:v>
                      </c:pt>
                      <c:pt idx="26">
                        <c:v>45695</c:v>
                      </c:pt>
                      <c:pt idx="27">
                        <c:v>45698</c:v>
                      </c:pt>
                      <c:pt idx="28">
                        <c:v>45699</c:v>
                      </c:pt>
                      <c:pt idx="29">
                        <c:v>45700</c:v>
                      </c:pt>
                      <c:pt idx="30">
                        <c:v>45701</c:v>
                      </c:pt>
                      <c:pt idx="31">
                        <c:v>45702</c:v>
                      </c:pt>
                      <c:pt idx="32">
                        <c:v>45705</c:v>
                      </c:pt>
                      <c:pt idx="33">
                        <c:v>45706</c:v>
                      </c:pt>
                      <c:pt idx="34">
                        <c:v>45707</c:v>
                      </c:pt>
                      <c:pt idx="35">
                        <c:v>45708</c:v>
                      </c:pt>
                      <c:pt idx="36">
                        <c:v>45709</c:v>
                      </c:pt>
                      <c:pt idx="37">
                        <c:v>45712</c:v>
                      </c:pt>
                      <c:pt idx="38">
                        <c:v>45713</c:v>
                      </c:pt>
                      <c:pt idx="39">
                        <c:v>45714</c:v>
                      </c:pt>
                      <c:pt idx="40">
                        <c:v>45715</c:v>
                      </c:pt>
                      <c:pt idx="41">
                        <c:v>45716</c:v>
                      </c:pt>
                      <c:pt idx="42">
                        <c:v>45721</c:v>
                      </c:pt>
                      <c:pt idx="43">
                        <c:v>45722</c:v>
                      </c:pt>
                      <c:pt idx="44">
                        <c:v>45723</c:v>
                      </c:pt>
                      <c:pt idx="45">
                        <c:v>45726</c:v>
                      </c:pt>
                      <c:pt idx="46">
                        <c:v>45727</c:v>
                      </c:pt>
                      <c:pt idx="47">
                        <c:v>45728</c:v>
                      </c:pt>
                      <c:pt idx="48">
                        <c:v>45729</c:v>
                      </c:pt>
                      <c:pt idx="49">
                        <c:v>45730</c:v>
                      </c:pt>
                      <c:pt idx="50">
                        <c:v>45733</c:v>
                      </c:pt>
                      <c:pt idx="51">
                        <c:v>45734</c:v>
                      </c:pt>
                      <c:pt idx="52">
                        <c:v>45735</c:v>
                      </c:pt>
                      <c:pt idx="53">
                        <c:v>45736</c:v>
                      </c:pt>
                      <c:pt idx="54">
                        <c:v>45737</c:v>
                      </c:pt>
                      <c:pt idx="55">
                        <c:v>45741</c:v>
                      </c:pt>
                      <c:pt idx="56">
                        <c:v>45742</c:v>
                      </c:pt>
                      <c:pt idx="57">
                        <c:v>45743</c:v>
                      </c:pt>
                      <c:pt idx="58">
                        <c:v>45744</c:v>
                      </c:pt>
                      <c:pt idx="59">
                        <c:v>45747</c:v>
                      </c:pt>
                      <c:pt idx="60">
                        <c:v>45748</c:v>
                      </c:pt>
                      <c:pt idx="61">
                        <c:v>45750</c:v>
                      </c:pt>
                      <c:pt idx="62">
                        <c:v>45751</c:v>
                      </c:pt>
                      <c:pt idx="63">
                        <c:v>45754</c:v>
                      </c:pt>
                      <c:pt idx="64">
                        <c:v>45755</c:v>
                      </c:pt>
                      <c:pt idx="65">
                        <c:v>45756</c:v>
                      </c:pt>
                      <c:pt idx="66">
                        <c:v>45757</c:v>
                      </c:pt>
                      <c:pt idx="67">
                        <c:v>45758</c:v>
                      </c:pt>
                      <c:pt idx="68">
                        <c:v>45761</c:v>
                      </c:pt>
                      <c:pt idx="69">
                        <c:v>45762</c:v>
                      </c:pt>
                      <c:pt idx="70">
                        <c:v>45763</c:v>
                      </c:pt>
                      <c:pt idx="71">
                        <c:v>45768</c:v>
                      </c:pt>
                      <c:pt idx="72">
                        <c:v>45769</c:v>
                      </c:pt>
                      <c:pt idx="73">
                        <c:v>45770</c:v>
                      </c:pt>
                      <c:pt idx="74">
                        <c:v>45771</c:v>
                      </c:pt>
                      <c:pt idx="75">
                        <c:v>45772</c:v>
                      </c:pt>
                      <c:pt idx="76">
                        <c:v>45775</c:v>
                      </c:pt>
                      <c:pt idx="77">
                        <c:v>45776</c:v>
                      </c:pt>
                      <c:pt idx="78">
                        <c:v>45777</c:v>
                      </c:pt>
                      <c:pt idx="79">
                        <c:v>45782</c:v>
                      </c:pt>
                      <c:pt idx="80">
                        <c:v>45783</c:v>
                      </c:pt>
                      <c:pt idx="81">
                        <c:v>45784</c:v>
                      </c:pt>
                      <c:pt idx="82">
                        <c:v>45785</c:v>
                      </c:pt>
                      <c:pt idx="83">
                        <c:v>45786</c:v>
                      </c:pt>
                      <c:pt idx="84">
                        <c:v>45789</c:v>
                      </c:pt>
                      <c:pt idx="85">
                        <c:v>45790</c:v>
                      </c:pt>
                      <c:pt idx="86">
                        <c:v>45791</c:v>
                      </c:pt>
                      <c:pt idx="87">
                        <c:v>45792</c:v>
                      </c:pt>
                      <c:pt idx="88">
                        <c:v>45793</c:v>
                      </c:pt>
                      <c:pt idx="89">
                        <c:v>45796</c:v>
                      </c:pt>
                      <c:pt idx="90">
                        <c:v>45797</c:v>
                      </c:pt>
                      <c:pt idx="91">
                        <c:v>45798</c:v>
                      </c:pt>
                      <c:pt idx="92">
                        <c:v>45799</c:v>
                      </c:pt>
                      <c:pt idx="93">
                        <c:v>45800</c:v>
                      </c:pt>
                      <c:pt idx="94">
                        <c:v>45803</c:v>
                      </c:pt>
                      <c:pt idx="95">
                        <c:v>45804</c:v>
                      </c:pt>
                      <c:pt idx="96">
                        <c:v>45805</c:v>
                      </c:pt>
                      <c:pt idx="97">
                        <c:v>45806</c:v>
                      </c:pt>
                      <c:pt idx="98">
                        <c:v>45807</c:v>
                      </c:pt>
                      <c:pt idx="99">
                        <c:v>45810</c:v>
                      </c:pt>
                      <c:pt idx="100">
                        <c:v>45811</c:v>
                      </c:pt>
                      <c:pt idx="101">
                        <c:v>45812</c:v>
                      </c:pt>
                      <c:pt idx="102">
                        <c:v>45813</c:v>
                      </c:pt>
                      <c:pt idx="103">
                        <c:v>45814</c:v>
                      </c:pt>
                      <c:pt idx="104">
                        <c:v>45817</c:v>
                      </c:pt>
                      <c:pt idx="105">
                        <c:v>45818</c:v>
                      </c:pt>
                      <c:pt idx="106">
                        <c:v>45819</c:v>
                      </c:pt>
                      <c:pt idx="107">
                        <c:v>45820</c:v>
                      </c:pt>
                      <c:pt idx="108">
                        <c:v>45821</c:v>
                      </c:pt>
                      <c:pt idx="109">
                        <c:v>45825</c:v>
                      </c:pt>
                      <c:pt idx="110">
                        <c:v>45826</c:v>
                      </c:pt>
                      <c:pt idx="111">
                        <c:v>45827</c:v>
                      </c:pt>
                      <c:pt idx="112">
                        <c:v>45831</c:v>
                      </c:pt>
                      <c:pt idx="113">
                        <c:v>45832</c:v>
                      </c:pt>
                      <c:pt idx="114">
                        <c:v>45833</c:v>
                      </c:pt>
                      <c:pt idx="115">
                        <c:v>45834</c:v>
                      </c:pt>
                      <c:pt idx="116">
                        <c:v>45835</c:v>
                      </c:pt>
                      <c:pt idx="117">
                        <c:v>45838</c:v>
                      </c:pt>
                      <c:pt idx="118">
                        <c:v>45839</c:v>
                      </c:pt>
                      <c:pt idx="119">
                        <c:v>45840</c:v>
                      </c:pt>
                      <c:pt idx="120">
                        <c:v>45841</c:v>
                      </c:pt>
                      <c:pt idx="121">
                        <c:v>45842</c:v>
                      </c:pt>
                      <c:pt idx="122">
                        <c:v>45845</c:v>
                      </c:pt>
                      <c:pt idx="123">
                        <c:v>45846</c:v>
                      </c:pt>
                      <c:pt idx="124">
                        <c:v>45848</c:v>
                      </c:pt>
                      <c:pt idx="125">
                        <c:v>45849</c:v>
                      </c:pt>
                      <c:pt idx="126">
                        <c:v>45852</c:v>
                      </c:pt>
                      <c:pt idx="127">
                        <c:v>45853</c:v>
                      </c:pt>
                      <c:pt idx="128">
                        <c:v>45854</c:v>
                      </c:pt>
                      <c:pt idx="129">
                        <c:v>45855</c:v>
                      </c:pt>
                      <c:pt idx="130">
                        <c:v>45856</c:v>
                      </c:pt>
                      <c:pt idx="131">
                        <c:v>45859</c:v>
                      </c:pt>
                      <c:pt idx="132">
                        <c:v>45860</c:v>
                      </c:pt>
                      <c:pt idx="133">
                        <c:v>45861</c:v>
                      </c:pt>
                      <c:pt idx="134">
                        <c:v>45862</c:v>
                      </c:pt>
                      <c:pt idx="135">
                        <c:v>45863</c:v>
                      </c:pt>
                      <c:pt idx="136">
                        <c:v>45866</c:v>
                      </c:pt>
                      <c:pt idx="137">
                        <c:v>45867</c:v>
                      </c:pt>
                      <c:pt idx="138">
                        <c:v>45868</c:v>
                      </c:pt>
                      <c:pt idx="139">
                        <c:v>45869</c:v>
                      </c:pt>
                      <c:pt idx="140">
                        <c:v>45870</c:v>
                      </c:pt>
                      <c:pt idx="141">
                        <c:v>45873</c:v>
                      </c:pt>
                      <c:pt idx="142">
                        <c:v>45874</c:v>
                      </c:pt>
                      <c:pt idx="143">
                        <c:v>45875</c:v>
                      </c:pt>
                      <c:pt idx="144">
                        <c:v>45876</c:v>
                      </c:pt>
                      <c:pt idx="145">
                        <c:v>45877</c:v>
                      </c:pt>
                      <c:pt idx="146">
                        <c:v>45880</c:v>
                      </c:pt>
                      <c:pt idx="147">
                        <c:v>45881</c:v>
                      </c:pt>
                      <c:pt idx="148">
                        <c:v>45882</c:v>
                      </c:pt>
                      <c:pt idx="149">
                        <c:v>45883</c:v>
                      </c:pt>
                      <c:pt idx="150">
                        <c:v>45887</c:v>
                      </c:pt>
                      <c:pt idx="151">
                        <c:v>45888</c:v>
                      </c:pt>
                      <c:pt idx="152">
                        <c:v>45889</c:v>
                      </c:pt>
                      <c:pt idx="153">
                        <c:v>45890</c:v>
                      </c:pt>
                      <c:pt idx="154">
                        <c:v>45891</c:v>
                      </c:pt>
                      <c:pt idx="155">
                        <c:v>45894</c:v>
                      </c:pt>
                      <c:pt idx="156">
                        <c:v>45895</c:v>
                      </c:pt>
                      <c:pt idx="157">
                        <c:v>45896</c:v>
                      </c:pt>
                      <c:pt idx="158">
                        <c:v>45897</c:v>
                      </c:pt>
                      <c:pt idx="159">
                        <c:v>45898</c:v>
                      </c:pt>
                    </c:numCache>
                  </c:numRef>
                </c:cat>
                <c:val>
                  <c:numRef>
                    <c:extLst xmlns:c15="http://schemas.microsoft.com/office/drawing/2012/chart">
                      <c:ext xmlns:c15="http://schemas.microsoft.com/office/drawing/2012/chart" uri="{02D57815-91ED-43cb-92C2-25804820EDAC}">
                        <c15:formulaRef>
                          <c15:sqref>'Base graficos'!$F$2:$F$531</c15:sqref>
                        </c15:formulaRef>
                      </c:ext>
                    </c:extLst>
                    <c:numCache>
                      <c:formatCode>_-"$"\ * #,##0_-;\-"$"\ * #,##0_-;_-"$"\ * "-"??_-;_-@_-</c:formatCode>
                      <c:ptCount val="530"/>
                      <c:pt idx="0">
                        <c:v>2.5017172906896552</c:v>
                      </c:pt>
                      <c:pt idx="1">
                        <c:v>2.5017172906896552</c:v>
                      </c:pt>
                      <c:pt idx="2">
                        <c:v>2.5017172906896552</c:v>
                      </c:pt>
                      <c:pt idx="3">
                        <c:v>2.5017172906896552</c:v>
                      </c:pt>
                      <c:pt idx="4">
                        <c:v>1.0779999999999998</c:v>
                      </c:pt>
                      <c:pt idx="5">
                        <c:v>1.2679999999999998</c:v>
                      </c:pt>
                      <c:pt idx="6">
                        <c:v>1.298</c:v>
                      </c:pt>
                      <c:pt idx="7">
                        <c:v>1.198</c:v>
                      </c:pt>
                      <c:pt idx="8">
                        <c:v>1.4899999999999998</c:v>
                      </c:pt>
                      <c:pt idx="9">
                        <c:v>1.771548726</c:v>
                      </c:pt>
                      <c:pt idx="10">
                        <c:v>1.5115487259999998</c:v>
                      </c:pt>
                      <c:pt idx="11">
                        <c:v>1.7389491260000001</c:v>
                      </c:pt>
                      <c:pt idx="12">
                        <c:v>2.903999126</c:v>
                      </c:pt>
                      <c:pt idx="13">
                        <c:v>2.1539991259999995</c:v>
                      </c:pt>
                      <c:pt idx="14">
                        <c:v>3.3524503999999999</c:v>
                      </c:pt>
                      <c:pt idx="15">
                        <c:v>3.7924503999999999</c:v>
                      </c:pt>
                      <c:pt idx="16">
                        <c:v>3.4650500000000002</c:v>
                      </c:pt>
                      <c:pt idx="17">
                        <c:v>2.2999999999999998</c:v>
                      </c:pt>
                      <c:pt idx="18">
                        <c:v>2.3099999999999996</c:v>
                      </c:pt>
                      <c:pt idx="19">
                        <c:v>1.22</c:v>
                      </c:pt>
                      <c:pt idx="20">
                        <c:v>1.0131140000000001</c:v>
                      </c:pt>
                      <c:pt idx="21">
                        <c:v>2.0831139999999997</c:v>
                      </c:pt>
                      <c:pt idx="22">
                        <c:v>2.5331140000000003</c:v>
                      </c:pt>
                      <c:pt idx="23">
                        <c:v>3.3431139999999999</c:v>
                      </c:pt>
                      <c:pt idx="24">
                        <c:v>3.6241137999999999</c:v>
                      </c:pt>
                      <c:pt idx="25">
                        <c:v>3.6609996000000002</c:v>
                      </c:pt>
                      <c:pt idx="26">
                        <c:v>3.0388471600000004</c:v>
                      </c:pt>
                      <c:pt idx="27">
                        <c:v>2.8798471599999997</c:v>
                      </c:pt>
                      <c:pt idx="28">
                        <c:v>4.2048471599999999</c:v>
                      </c:pt>
                      <c:pt idx="29">
                        <c:v>3.8638473599999998</c:v>
                      </c:pt>
                      <c:pt idx="30">
                        <c:v>4.3438475599999995</c:v>
                      </c:pt>
                      <c:pt idx="31">
                        <c:v>3.8909999999999996</c:v>
                      </c:pt>
                      <c:pt idx="32">
                        <c:v>4.6673333999999995</c:v>
                      </c:pt>
                      <c:pt idx="33">
                        <c:v>2.5523333999999998</c:v>
                      </c:pt>
                      <c:pt idx="34">
                        <c:v>2.2223333999999997</c:v>
                      </c:pt>
                      <c:pt idx="35">
                        <c:v>1.9723334000000001</c:v>
                      </c:pt>
                      <c:pt idx="36">
                        <c:v>2.2523333999999999</c:v>
                      </c:pt>
                      <c:pt idx="37">
                        <c:v>1.9350000000000001</c:v>
                      </c:pt>
                      <c:pt idx="38">
                        <c:v>2.0450000000000004</c:v>
                      </c:pt>
                      <c:pt idx="39">
                        <c:v>2.0387</c:v>
                      </c:pt>
                      <c:pt idx="40">
                        <c:v>1.9219122719999997</c:v>
                      </c:pt>
                      <c:pt idx="41">
                        <c:v>3.112912272</c:v>
                      </c:pt>
                      <c:pt idx="42">
                        <c:v>3.2246710979999995</c:v>
                      </c:pt>
                      <c:pt idx="43">
                        <c:v>3.8146710980000003</c:v>
                      </c:pt>
                      <c:pt idx="44">
                        <c:v>3.9409710979999999</c:v>
                      </c:pt>
                      <c:pt idx="45">
                        <c:v>4.4877588259999994</c:v>
                      </c:pt>
                      <c:pt idx="46">
                        <c:v>3.0217588260000001</c:v>
                      </c:pt>
                      <c:pt idx="47">
                        <c:v>3.2700000000000005</c:v>
                      </c:pt>
                      <c:pt idx="48">
                        <c:v>3.12</c:v>
                      </c:pt>
                      <c:pt idx="49">
                        <c:v>3.18</c:v>
                      </c:pt>
                      <c:pt idx="50">
                        <c:v>2.95</c:v>
                      </c:pt>
                      <c:pt idx="51">
                        <c:v>2.9400000000000004</c:v>
                      </c:pt>
                      <c:pt idx="52">
                        <c:v>2.3073788320000004</c:v>
                      </c:pt>
                      <c:pt idx="53">
                        <c:v>1.9573788319999998</c:v>
                      </c:pt>
                      <c:pt idx="54">
                        <c:v>1.917378832</c:v>
                      </c:pt>
                      <c:pt idx="55">
                        <c:v>2.3973788320000002</c:v>
                      </c:pt>
                      <c:pt idx="56">
                        <c:v>3.1423788320000003</c:v>
                      </c:pt>
                      <c:pt idx="57">
                        <c:v>2.895</c:v>
                      </c:pt>
                      <c:pt idx="58">
                        <c:v>3.0949998000000001</c:v>
                      </c:pt>
                      <c:pt idx="59">
                        <c:v>4.7426664000000001</c:v>
                      </c:pt>
                      <c:pt idx="60">
                        <c:v>3.5126664000000005</c:v>
                      </c:pt>
                      <c:pt idx="61">
                        <c:v>3.7276663999999995</c:v>
                      </c:pt>
                      <c:pt idx="62">
                        <c:v>5.2460440379999991</c:v>
                      </c:pt>
                      <c:pt idx="63">
                        <c:v>5.0460442379999995</c:v>
                      </c:pt>
                      <c:pt idx="64">
                        <c:v>4.0429276380000001</c:v>
                      </c:pt>
                      <c:pt idx="65">
                        <c:v>4.0229276379999996</c:v>
                      </c:pt>
                      <c:pt idx="66">
                        <c:v>4.0829276379999992</c:v>
                      </c:pt>
                      <c:pt idx="67">
                        <c:v>2.9345500000000002</c:v>
                      </c:pt>
                      <c:pt idx="68">
                        <c:v>2.8345500000000001</c:v>
                      </c:pt>
                      <c:pt idx="69">
                        <c:v>3.21</c:v>
                      </c:pt>
                      <c:pt idx="70">
                        <c:v>3.7700000000000005</c:v>
                      </c:pt>
                      <c:pt idx="71">
                        <c:v>3.1</c:v>
                      </c:pt>
                      <c:pt idx="72">
                        <c:v>3.0300000000000002</c:v>
                      </c:pt>
                      <c:pt idx="73">
                        <c:v>3.0300000000000002</c:v>
                      </c:pt>
                      <c:pt idx="74">
                        <c:v>1.97</c:v>
                      </c:pt>
                      <c:pt idx="75">
                        <c:v>1.6199999999999999</c:v>
                      </c:pt>
                      <c:pt idx="76">
                        <c:v>1.47</c:v>
                      </c:pt>
                      <c:pt idx="77">
                        <c:v>2.5300000000000002</c:v>
                      </c:pt>
                      <c:pt idx="78">
                        <c:v>3.7837578000000001</c:v>
                      </c:pt>
                      <c:pt idx="79">
                        <c:v>4.5230910000000009</c:v>
                      </c:pt>
                      <c:pt idx="80">
                        <c:v>4.8030910000000002</c:v>
                      </c:pt>
                      <c:pt idx="81">
                        <c:v>5.0130910000000011</c:v>
                      </c:pt>
                      <c:pt idx="82">
                        <c:v>4.1530909999999999</c:v>
                      </c:pt>
                      <c:pt idx="83">
                        <c:v>3.9593331999999997</c:v>
                      </c:pt>
                      <c:pt idx="84">
                        <c:v>3.2399999999999998</c:v>
                      </c:pt>
                      <c:pt idx="85">
                        <c:v>2.8039999999999994</c:v>
                      </c:pt>
                      <c:pt idx="86">
                        <c:v>2.69</c:v>
                      </c:pt>
                      <c:pt idx="87">
                        <c:v>2.6001265259999995</c:v>
                      </c:pt>
                      <c:pt idx="88">
                        <c:v>2.9401265259999998</c:v>
                      </c:pt>
                      <c:pt idx="89">
                        <c:v>3.807953956</c:v>
                      </c:pt>
                      <c:pt idx="90">
                        <c:v>5.6139539559999996</c:v>
                      </c:pt>
                      <c:pt idx="91">
                        <c:v>5.8579539559999994</c:v>
                      </c:pt>
                      <c:pt idx="92">
                        <c:v>5.3478274299999997</c:v>
                      </c:pt>
                      <c:pt idx="93">
                        <c:v>3.8278274299999993</c:v>
                      </c:pt>
                      <c:pt idx="94">
                        <c:v>2.84</c:v>
                      </c:pt>
                      <c:pt idx="95">
                        <c:v>1.34</c:v>
                      </c:pt>
                      <c:pt idx="96">
                        <c:v>1.65</c:v>
                      </c:pt>
                      <c:pt idx="97">
                        <c:v>2.52</c:v>
                      </c:pt>
                      <c:pt idx="98">
                        <c:v>3.7299999999999995</c:v>
                      </c:pt>
                      <c:pt idx="99">
                        <c:v>4.8600000000000003</c:v>
                      </c:pt>
                      <c:pt idx="100">
                        <c:v>4.54</c:v>
                      </c:pt>
                      <c:pt idx="101">
                        <c:v>4.6300000000000008</c:v>
                      </c:pt>
                      <c:pt idx="102">
                        <c:v>4.0599999999999996</c:v>
                      </c:pt>
                      <c:pt idx="103">
                        <c:v>5.3920000000000003</c:v>
                      </c:pt>
                      <c:pt idx="104">
                        <c:v>4.8719999999999999</c:v>
                      </c:pt>
                      <c:pt idx="105">
                        <c:v>6.113999999999999</c:v>
                      </c:pt>
                      <c:pt idx="106">
                        <c:v>5.9729420379999993</c:v>
                      </c:pt>
                      <c:pt idx="107">
                        <c:v>6.072942037999999</c:v>
                      </c:pt>
                      <c:pt idx="108">
                        <c:v>4.5609420379999994</c:v>
                      </c:pt>
                      <c:pt idx="109">
                        <c:v>4.3809420379999997</c:v>
                      </c:pt>
                      <c:pt idx="110">
                        <c:v>3.180942038</c:v>
                      </c:pt>
                      <c:pt idx="111">
                        <c:v>2.3920000000000003</c:v>
                      </c:pt>
                      <c:pt idx="112">
                        <c:v>2.7520000000000002</c:v>
                      </c:pt>
                      <c:pt idx="113">
                        <c:v>2.4620000000000002</c:v>
                      </c:pt>
                      <c:pt idx="114">
                        <c:v>2.5549999999999997</c:v>
                      </c:pt>
                      <c:pt idx="115">
                        <c:v>3.2429999999999999</c:v>
                      </c:pt>
                      <c:pt idx="116">
                        <c:v>3.9929999999999994</c:v>
                      </c:pt>
                      <c:pt idx="117">
                        <c:v>4.343</c:v>
                      </c:pt>
                      <c:pt idx="118">
                        <c:v>3.7229999999999999</c:v>
                      </c:pt>
                      <c:pt idx="119">
                        <c:v>3.4699999999999998</c:v>
                      </c:pt>
                      <c:pt idx="120">
                        <c:v>3.5199999999999996</c:v>
                      </c:pt>
                      <c:pt idx="121">
                        <c:v>4.4799999999999995</c:v>
                      </c:pt>
                      <c:pt idx="122">
                        <c:v>3.5081761939999998</c:v>
                      </c:pt>
                      <c:pt idx="123">
                        <c:v>3.3281761940000001</c:v>
                      </c:pt>
                      <c:pt idx="124">
                        <c:v>3.2281761940000004</c:v>
                      </c:pt>
                      <c:pt idx="125">
                        <c:v>2.4181761939999999</c:v>
                      </c:pt>
                      <c:pt idx="126">
                        <c:v>0.81817619400000008</c:v>
                      </c:pt>
                      <c:pt idx="127">
                        <c:v>1.48</c:v>
                      </c:pt>
                      <c:pt idx="128">
                        <c:v>1.6600000000000001</c:v>
                      </c:pt>
                      <c:pt idx="129">
                        <c:v>1.72</c:v>
                      </c:pt>
                      <c:pt idx="130">
                        <c:v>1.92</c:v>
                      </c:pt>
                      <c:pt idx="131">
                        <c:v>4.493291438</c:v>
                      </c:pt>
                      <c:pt idx="132">
                        <c:v>3.7732914379999998</c:v>
                      </c:pt>
                      <c:pt idx="133">
                        <c:v>5.3032914379999996</c:v>
                      </c:pt>
                      <c:pt idx="134">
                        <c:v>7.7728914379999994</c:v>
                      </c:pt>
                      <c:pt idx="135">
                        <c:v>8.5828914380000008</c:v>
                      </c:pt>
                      <c:pt idx="136">
                        <c:v>7.2716000000000012</c:v>
                      </c:pt>
                      <c:pt idx="137">
                        <c:v>8.6515999999999984</c:v>
                      </c:pt>
                      <c:pt idx="138">
                        <c:v>7.0216000000000012</c:v>
                      </c:pt>
                      <c:pt idx="139">
                        <c:v>5.2520000000000007</c:v>
                      </c:pt>
                      <c:pt idx="140">
                        <c:v>4.8004633999999999</c:v>
                      </c:pt>
                      <c:pt idx="141">
                        <c:v>3.8584634000000002</c:v>
                      </c:pt>
                      <c:pt idx="142">
                        <c:v>4.0643174379999998</c:v>
                      </c:pt>
                      <c:pt idx="143">
                        <c:v>4.5821174379999992</c:v>
                      </c:pt>
                      <c:pt idx="144">
                        <c:v>7.872517438</c:v>
                      </c:pt>
                      <c:pt idx="145">
                        <c:v>8.3072518859999995</c:v>
                      </c:pt>
                      <c:pt idx="146">
                        <c:v>8.6734698059999999</c:v>
                      </c:pt>
                      <c:pt idx="147">
                        <c:v>7.1676157679999992</c:v>
                      </c:pt>
                      <c:pt idx="148">
                        <c:v>6.649815767999999</c:v>
                      </c:pt>
                      <c:pt idx="149">
                        <c:v>4.1594157680000006</c:v>
                      </c:pt>
                      <c:pt idx="150">
                        <c:v>4.9624356079999998</c:v>
                      </c:pt>
                      <c:pt idx="151">
                        <c:v>4.2862176879999998</c:v>
                      </c:pt>
                      <c:pt idx="152">
                        <c:v>5.2462176879999998</c:v>
                      </c:pt>
                      <c:pt idx="153">
                        <c:v>6.4862176880000009</c:v>
                      </c:pt>
                      <c:pt idx="154">
                        <c:v>4.9602176880000002</c:v>
                      </c:pt>
                      <c:pt idx="155">
                        <c:v>4.0696476000000006</c:v>
                      </c:pt>
                      <c:pt idx="156">
                        <c:v>4.6796476000000009</c:v>
                      </c:pt>
                      <c:pt idx="157">
                        <c:v>6.9986476000000009</c:v>
                      </c:pt>
                      <c:pt idx="158">
                        <c:v>6.5741503140000006</c:v>
                      </c:pt>
                      <c:pt idx="159">
                        <c:v>10.900966314</c:v>
                      </c:pt>
                      <c:pt idx="160">
                        <c:v>13.998827374000001</c:v>
                      </c:pt>
                      <c:pt idx="161">
                        <c:v>14.524827374000001</c:v>
                      </c:pt>
                      <c:pt idx="162">
                        <c:v>12.304111452000001</c:v>
                      </c:pt>
                      <c:pt idx="163">
                        <c:v>12.028608738000001</c:v>
                      </c:pt>
                      <c:pt idx="164">
                        <c:v>7.5677927380000014</c:v>
                      </c:pt>
                      <c:pt idx="165">
                        <c:v>5.1570840779999996</c:v>
                      </c:pt>
                      <c:pt idx="166">
                        <c:v>4.5490840779999999</c:v>
                      </c:pt>
                      <c:pt idx="167">
                        <c:v>4.4875678719999996</c:v>
                      </c:pt>
                      <c:pt idx="168">
                        <c:v>6.397431297999999</c:v>
                      </c:pt>
                      <c:pt idx="169">
                        <c:v>6.9644312979999992</c:v>
                      </c:pt>
                      <c:pt idx="170">
                        <c:v>5.6506312979999995</c:v>
                      </c:pt>
                      <c:pt idx="171">
                        <c:v>5.6566312979999998</c:v>
                      </c:pt>
                      <c:pt idx="172">
                        <c:v>4.5798634259999993</c:v>
                      </c:pt>
                      <c:pt idx="173">
                        <c:v>2.8850723139999999</c:v>
                      </c:pt>
                      <c:pt idx="174">
                        <c:v>5.1080723140000002</c:v>
                      </c:pt>
                      <c:pt idx="175">
                        <c:v>6.5287639359999998</c:v>
                      </c:pt>
                      <c:pt idx="176">
                        <c:v>7.8043665579999981</c:v>
                      </c:pt>
                      <c:pt idx="177">
                        <c:v>8.7993908140000006</c:v>
                      </c:pt>
                      <c:pt idx="178">
                        <c:v>9.1243184999999993</c:v>
                      </c:pt>
                      <c:pt idx="179">
                        <c:v>9.2343185000000005</c:v>
                      </c:pt>
                      <c:pt idx="180">
                        <c:v>8.494626878</c:v>
                      </c:pt>
                      <c:pt idx="181">
                        <c:v>8.961662694000001</c:v>
                      </c:pt>
                      <c:pt idx="182">
                        <c:v>9.5266384380000009</c:v>
                      </c:pt>
                      <c:pt idx="183">
                        <c:v>8.446638437999999</c:v>
                      </c:pt>
                      <c:pt idx="184">
                        <c:v>5.4966384379999997</c:v>
                      </c:pt>
                      <c:pt idx="185">
                        <c:v>6.260638438</c:v>
                      </c:pt>
                      <c:pt idx="186">
                        <c:v>5.3339999999999996</c:v>
                      </c:pt>
                      <c:pt idx="187">
                        <c:v>3.7479999999999998</c:v>
                      </c:pt>
                      <c:pt idx="188">
                        <c:v>4.508</c:v>
                      </c:pt>
                      <c:pt idx="189">
                        <c:v>7.168000000000001</c:v>
                      </c:pt>
                      <c:pt idx="190">
                        <c:v>5.6040000000000001</c:v>
                      </c:pt>
                      <c:pt idx="191">
                        <c:v>5.2039999999999997</c:v>
                      </c:pt>
                      <c:pt idx="192">
                        <c:v>6.0660213999999995</c:v>
                      </c:pt>
                      <c:pt idx="193">
                        <c:v>6.8860213999999997</c:v>
                      </c:pt>
                      <c:pt idx="194">
                        <c:v>4.5360214000000001</c:v>
                      </c:pt>
                      <c:pt idx="195">
                        <c:v>5.3989940020000002</c:v>
                      </c:pt>
                      <c:pt idx="196">
                        <c:v>6.2658283349999992</c:v>
                      </c:pt>
                      <c:pt idx="197">
                        <c:v>5.3533283350000005</c:v>
                      </c:pt>
                      <c:pt idx="198">
                        <c:v>6.9536110033333332</c:v>
                      </c:pt>
                      <c:pt idx="199">
                        <c:v>7.5119443366666658</c:v>
                      </c:pt>
                      <c:pt idx="200">
                        <c:v>9.2994990199999989</c:v>
                      </c:pt>
                      <c:pt idx="201">
                        <c:v>8.9042488319999986</c:v>
                      </c:pt>
                      <c:pt idx="202">
                        <c:v>9.2122488320000002</c:v>
                      </c:pt>
                      <c:pt idx="203">
                        <c:v>7.4264378819999992</c:v>
                      </c:pt>
                      <c:pt idx="204">
                        <c:v>6.2164378819999992</c:v>
                      </c:pt>
                      <c:pt idx="205">
                        <c:v>4.8682994639999997</c:v>
                      </c:pt>
                      <c:pt idx="206">
                        <c:v>5.1435496519999999</c:v>
                      </c:pt>
                      <c:pt idx="207">
                        <c:v>5.3905496519999998</c:v>
                      </c:pt>
                      <c:pt idx="208">
                        <c:v>6.04</c:v>
                      </c:pt>
                      <c:pt idx="209">
                        <c:v>6.44</c:v>
                      </c:pt>
                      <c:pt idx="210">
                        <c:v>8.9753613239999996</c:v>
                      </c:pt>
                      <c:pt idx="211">
                        <c:v>7.9753613239999996</c:v>
                      </c:pt>
                      <c:pt idx="212">
                        <c:v>9.1753613239999989</c:v>
                      </c:pt>
                      <c:pt idx="213">
                        <c:v>7.4353613239999987</c:v>
                      </c:pt>
                      <c:pt idx="214">
                        <c:v>6.5353613240000001</c:v>
                      </c:pt>
                      <c:pt idx="215">
                        <c:v>3.75</c:v>
                      </c:pt>
                      <c:pt idx="216">
                        <c:v>4.75</c:v>
                      </c:pt>
                      <c:pt idx="217">
                        <c:v>3.048</c:v>
                      </c:pt>
                      <c:pt idx="218">
                        <c:v>2.9617999999999998</c:v>
                      </c:pt>
                      <c:pt idx="219">
                        <c:v>2.6617999999999999</c:v>
                      </c:pt>
                      <c:pt idx="220">
                        <c:v>3.0617999999999999</c:v>
                      </c:pt>
                      <c:pt idx="221">
                        <c:v>1.2618</c:v>
                      </c:pt>
                      <c:pt idx="222">
                        <c:v>1.3240000000000001</c:v>
                      </c:pt>
                      <c:pt idx="223">
                        <c:v>2.7402000000000002</c:v>
                      </c:pt>
                      <c:pt idx="224">
                        <c:v>2.7177135140000002</c:v>
                      </c:pt>
                      <c:pt idx="225">
                        <c:v>2.767713514</c:v>
                      </c:pt>
                      <c:pt idx="226">
                        <c:v>4.0785195160000001</c:v>
                      </c:pt>
                      <c:pt idx="227">
                        <c:v>4.0783195159999996</c:v>
                      </c:pt>
                      <c:pt idx="228">
                        <c:v>5.188319516</c:v>
                      </c:pt>
                      <c:pt idx="229">
                        <c:v>7.8347560820000011</c:v>
                      </c:pt>
                      <c:pt idx="230">
                        <c:v>14.035080734000001</c:v>
                      </c:pt>
                      <c:pt idx="231">
                        <c:v>14.344274731999999</c:v>
                      </c:pt>
                      <c:pt idx="232">
                        <c:v>16.279242915999998</c:v>
                      </c:pt>
                      <c:pt idx="233">
                        <c:v>14.519242916</c:v>
                      </c:pt>
                      <c:pt idx="234">
                        <c:v>12.555292836</c:v>
                      </c:pt>
                      <c:pt idx="235">
                        <c:v>5.9380212239999999</c:v>
                      </c:pt>
                      <c:pt idx="236">
                        <c:v>4.9235477440000004</c:v>
                      </c:pt>
                      <c:pt idx="237">
                        <c:v>3.8285795600000001</c:v>
                      </c:pt>
                      <c:pt idx="238">
                        <c:v>3.6125795600000004</c:v>
                      </c:pt>
                      <c:pt idx="239">
                        <c:v>4.9073795600000008</c:v>
                      </c:pt>
                      <c:pt idx="240">
                        <c:v>6.0243265200000007</c:v>
                      </c:pt>
                      <c:pt idx="241">
                        <c:v>9.3877692360000005</c:v>
                      </c:pt>
                      <c:pt idx="242">
                        <c:v>9.6979467819999989</c:v>
                      </c:pt>
                      <c:pt idx="243">
                        <c:v>11.375815790000001</c:v>
                      </c:pt>
                      <c:pt idx="244">
                        <c:v>9.2810157900000014</c:v>
                      </c:pt>
                      <c:pt idx="245">
                        <c:v>15.538255320000001</c:v>
                      </c:pt>
                      <c:pt idx="246">
                        <c:v>11.649286084</c:v>
                      </c:pt>
                      <c:pt idx="247">
                        <c:v>10.739108538</c:v>
                      </c:pt>
                      <c:pt idx="248">
                        <c:v>9.9372395299999994</c:v>
                      </c:pt>
                      <c:pt idx="249">
                        <c:v>10.437239529999999</c:v>
                      </c:pt>
                      <c:pt idx="250">
                        <c:v>6.08</c:v>
                      </c:pt>
                      <c:pt idx="251">
                        <c:v>7.8680000000000003</c:v>
                      </c:pt>
                      <c:pt idx="252">
                        <c:v>11.120492862000001</c:v>
                      </c:pt>
                      <c:pt idx="253">
                        <c:v>11.780492861999999</c:v>
                      </c:pt>
                      <c:pt idx="254">
                        <c:v>15.469937106</c:v>
                      </c:pt>
                      <c:pt idx="255">
                        <c:v>12.469937106</c:v>
                      </c:pt>
                      <c:pt idx="256">
                        <c:v>13.160946963999999</c:v>
                      </c:pt>
                      <c:pt idx="257">
                        <c:v>12.807521952000002</c:v>
                      </c:pt>
                      <c:pt idx="258">
                        <c:v>11.583890856</c:v>
                      </c:pt>
                      <c:pt idx="259">
                        <c:v>7.4854466119999996</c:v>
                      </c:pt>
                      <c:pt idx="260">
                        <c:v>8.0044564699999992</c:v>
                      </c:pt>
                      <c:pt idx="261">
                        <c:v>6.1445549439999994</c:v>
                      </c:pt>
                      <c:pt idx="262">
                        <c:v>4.7886421600000002</c:v>
                      </c:pt>
                      <c:pt idx="263">
                        <c:v>11.255373256000002</c:v>
                      </c:pt>
                      <c:pt idx="264">
                        <c:v>12.104373256000001</c:v>
                      </c:pt>
                      <c:pt idx="265">
                        <c:v>23.265363397999998</c:v>
                      </c:pt>
                      <c:pt idx="266">
                        <c:v>24.046255066000004</c:v>
                      </c:pt>
                      <c:pt idx="267">
                        <c:v>24.307940343999999</c:v>
                      </c:pt>
                      <c:pt idx="268">
                        <c:v>17.744840344</c:v>
                      </c:pt>
                      <c:pt idx="269">
                        <c:v>19.444840343999999</c:v>
                      </c:pt>
                      <c:pt idx="270">
                        <c:v>12.76052344</c:v>
                      </c:pt>
                      <c:pt idx="271">
                        <c:v>13.133003624000001</c:v>
                      </c:pt>
                      <c:pt idx="272">
                        <c:v>17.228000650000002</c:v>
                      </c:pt>
                      <c:pt idx="273">
                        <c:v>24.061083599999996</c:v>
                      </c:pt>
                      <c:pt idx="274">
                        <c:v>23.021083600000001</c:v>
                      </c:pt>
                      <c:pt idx="275">
                        <c:v>20.226036697999998</c:v>
                      </c:pt>
                      <c:pt idx="276">
                        <c:v>19.893556514</c:v>
                      </c:pt>
                      <c:pt idx="277">
                        <c:v>15.763719143999998</c:v>
                      </c:pt>
                      <c:pt idx="278">
                        <c:v>13.360636194</c:v>
                      </c:pt>
                      <c:pt idx="279">
                        <c:v>19.770710350000002</c:v>
                      </c:pt>
                      <c:pt idx="280">
                        <c:v>18.550074156000001</c:v>
                      </c:pt>
                      <c:pt idx="281">
                        <c:v>27.496579740000005</c:v>
                      </c:pt>
                      <c:pt idx="282">
                        <c:v>29.977299574000007</c:v>
                      </c:pt>
                      <c:pt idx="283">
                        <c:v>34.587299573999999</c:v>
                      </c:pt>
                      <c:pt idx="284">
                        <c:v>27.977225418</c:v>
                      </c:pt>
                      <c:pt idx="285">
                        <c:v>27.377225418000002</c:v>
                      </c:pt>
                      <c:pt idx="286">
                        <c:v>18.097316812000003</c:v>
                      </c:pt>
                      <c:pt idx="287">
                        <c:v>19.592758659999998</c:v>
                      </c:pt>
                      <c:pt idx="288">
                        <c:v>10.63275866</c:v>
                      </c:pt>
                      <c:pt idx="289">
                        <c:v>11.792758660000001</c:v>
                      </c:pt>
                      <c:pt idx="290">
                        <c:v>11.723810918</c:v>
                      </c:pt>
                      <c:pt idx="291">
                        <c:v>13.537213939999997</c:v>
                      </c:pt>
                      <c:pt idx="292">
                        <c:v>10.490320258000001</c:v>
                      </c:pt>
                      <c:pt idx="293">
                        <c:v>13.668219864000003</c:v>
                      </c:pt>
                      <c:pt idx="294">
                        <c:v>14.557819864000001</c:v>
                      </c:pt>
                      <c:pt idx="295">
                        <c:v>19.776767606</c:v>
                      </c:pt>
                      <c:pt idx="296">
                        <c:v>20.575743581999998</c:v>
                      </c:pt>
                      <c:pt idx="297">
                        <c:v>20.508603481999998</c:v>
                      </c:pt>
                      <c:pt idx="298">
                        <c:v>19.52627953</c:v>
                      </c:pt>
                      <c:pt idx="299">
                        <c:v>19.312486826000004</c:v>
                      </c:pt>
                      <c:pt idx="300">
                        <c:v>15.419108892000002</c:v>
                      </c:pt>
                      <c:pt idx="301">
                        <c:v>13.700132916000001</c:v>
                      </c:pt>
                      <c:pt idx="302">
                        <c:v>12.792840905999999</c:v>
                      </c:pt>
                      <c:pt idx="303">
                        <c:v>10.773582913999999</c:v>
                      </c:pt>
                      <c:pt idx="304">
                        <c:v>7.7077756180000012</c:v>
                      </c:pt>
                      <c:pt idx="305">
                        <c:v>17.041737066000003</c:v>
                      </c:pt>
                      <c:pt idx="306">
                        <c:v>16.805737065999999</c:v>
                      </c:pt>
                      <c:pt idx="307">
                        <c:v>16.673616922000001</c:v>
                      </c:pt>
                      <c:pt idx="308">
                        <c:v>16.377299260000001</c:v>
                      </c:pt>
                      <c:pt idx="309">
                        <c:v>17.655980105999998</c:v>
                      </c:pt>
                      <c:pt idx="310">
                        <c:v>7.7853965920000006</c:v>
                      </c:pt>
                      <c:pt idx="311">
                        <c:v>11.964450992</c:v>
                      </c:pt>
                      <c:pt idx="312">
                        <c:v>10.671735246000001</c:v>
                      </c:pt>
                      <c:pt idx="313">
                        <c:v>15.671735246000001</c:v>
                      </c:pt>
                      <c:pt idx="314">
                        <c:v>16.423054400000002</c:v>
                      </c:pt>
                      <c:pt idx="315">
                        <c:v>15.8230544</c:v>
                      </c:pt>
                      <c:pt idx="316">
                        <c:v>12.212675040000001</c:v>
                      </c:pt>
                      <c:pt idx="317">
                        <c:v>13.14267504</c:v>
                      </c:pt>
                      <c:pt idx="318">
                        <c:v>11.56267504</c:v>
                      </c:pt>
                      <c:pt idx="319">
                        <c:v>11.83423984</c:v>
                      </c:pt>
                      <c:pt idx="320">
                        <c:v>11.985622930000002</c:v>
                      </c:pt>
                      <c:pt idx="321">
                        <c:v>16.921741489999999</c:v>
                      </c:pt>
                      <c:pt idx="322">
                        <c:v>22.804943634000001</c:v>
                      </c:pt>
                      <c:pt idx="323">
                        <c:v>23.751518834000002</c:v>
                      </c:pt>
                      <c:pt idx="324">
                        <c:v>25.272688832</c:v>
                      </c:pt>
                      <c:pt idx="325">
                        <c:v>31.221305741999998</c:v>
                      </c:pt>
                      <c:pt idx="326">
                        <c:v>27.920173827999996</c:v>
                      </c:pt>
                      <c:pt idx="327">
                        <c:v>27.447867659999996</c:v>
                      </c:pt>
                      <c:pt idx="328">
                        <c:v>25.181292459999998</c:v>
                      </c:pt>
                      <c:pt idx="329">
                        <c:v>22.048557662</c:v>
                      </c:pt>
                      <c:pt idx="330">
                        <c:v>19.384557661999999</c:v>
                      </c:pt>
                      <c:pt idx="331">
                        <c:v>16.176895976000001</c:v>
                      </c:pt>
                      <c:pt idx="332">
                        <c:v>12.016000000000002</c:v>
                      </c:pt>
                      <c:pt idx="333">
                        <c:v>19.975999999999999</c:v>
                      </c:pt>
                      <c:pt idx="334">
                        <c:v>25.475999999999999</c:v>
                      </c:pt>
                      <c:pt idx="335">
                        <c:v>28.053800000000003</c:v>
                      </c:pt>
                      <c:pt idx="336">
                        <c:v>28.333800000000004</c:v>
                      </c:pt>
                      <c:pt idx="337">
                        <c:v>27.935186599999998</c:v>
                      </c:pt>
                      <c:pt idx="338">
                        <c:v>23.505186599999995</c:v>
                      </c:pt>
                      <c:pt idx="339">
                        <c:v>20.045186600000001</c:v>
                      </c:pt>
                      <c:pt idx="340">
                        <c:v>18.750125856</c:v>
                      </c:pt>
                      <c:pt idx="341">
                        <c:v>20.210125856000001</c:v>
                      </c:pt>
                      <c:pt idx="342">
                        <c:v>23.808507287999998</c:v>
                      </c:pt>
                      <c:pt idx="343">
                        <c:v>25.118507287999996</c:v>
                      </c:pt>
                      <c:pt idx="344">
                        <c:v>23.663333393999999</c:v>
                      </c:pt>
                      <c:pt idx="345">
                        <c:v>24.304867137999999</c:v>
                      </c:pt>
                      <c:pt idx="346">
                        <c:v>24.820147814000002</c:v>
                      </c:pt>
                      <c:pt idx="347">
                        <c:v>24.470379782000002</c:v>
                      </c:pt>
                      <c:pt idx="348">
                        <c:v>20.773074381999997</c:v>
                      </c:pt>
                      <c:pt idx="349">
                        <c:v>26.269648916000001</c:v>
                      </c:pt>
                      <c:pt idx="350">
                        <c:v>22.409375915999998</c:v>
                      </c:pt>
                      <c:pt idx="351">
                        <c:v>21.01409524</c:v>
                      </c:pt>
                      <c:pt idx="352">
                        <c:v>22.534095240000003</c:v>
                      </c:pt>
                      <c:pt idx="353">
                        <c:v>22.93140064</c:v>
                      </c:pt>
                      <c:pt idx="354">
                        <c:v>17.002000000000002</c:v>
                      </c:pt>
                      <c:pt idx="355">
                        <c:v>27.043709425999999</c:v>
                      </c:pt>
                      <c:pt idx="356">
                        <c:v>32.683709426</c:v>
                      </c:pt>
                      <c:pt idx="357">
                        <c:v>26.289621425999997</c:v>
                      </c:pt>
                      <c:pt idx="358">
                        <c:v>24.961621426000001</c:v>
                      </c:pt>
                      <c:pt idx="359">
                        <c:v>30.673994102000002</c:v>
                      </c:pt>
                      <c:pt idx="360">
                        <c:v>22.212108676</c:v>
                      </c:pt>
                      <c:pt idx="361">
                        <c:v>19.354108675999999</c:v>
                      </c:pt>
                      <c:pt idx="362">
                        <c:v>23.200878555999999</c:v>
                      </c:pt>
                      <c:pt idx="363">
                        <c:v>26.268878555999997</c:v>
                      </c:pt>
                      <c:pt idx="364">
                        <c:v>22.564505879999995</c:v>
                      </c:pt>
                      <c:pt idx="365">
                        <c:v>30.91468188</c:v>
                      </c:pt>
                      <c:pt idx="366">
                        <c:v>37.826060529999999</c:v>
                      </c:pt>
                      <c:pt idx="367">
                        <c:v>44.411378650000003</c:v>
                      </c:pt>
                      <c:pt idx="368">
                        <c:v>56.096622279999998</c:v>
                      </c:pt>
                      <c:pt idx="369">
                        <c:v>70.862572280000009</c:v>
                      </c:pt>
                      <c:pt idx="370">
                        <c:v>80.572467966000005</c:v>
                      </c:pt>
                      <c:pt idx="371">
                        <c:v>84.729380614000007</c:v>
                      </c:pt>
                      <c:pt idx="372">
                        <c:v>87.008165840000004</c:v>
                      </c:pt>
                      <c:pt idx="373">
                        <c:v>78.040291022000005</c:v>
                      </c:pt>
                      <c:pt idx="374">
                        <c:v>61.188542844000004</c:v>
                      </c:pt>
                      <c:pt idx="375">
                        <c:v>41.976177802000009</c:v>
                      </c:pt>
                      <c:pt idx="376">
                        <c:v>31.760801491999995</c:v>
                      </c:pt>
                      <c:pt idx="377">
                        <c:v>25.434016266</c:v>
                      </c:pt>
                      <c:pt idx="378">
                        <c:v>19.467149114000001</c:v>
                      </c:pt>
                      <c:pt idx="379">
                        <c:v>23.574562104000002</c:v>
                      </c:pt>
                      <c:pt idx="380">
                        <c:v>29.743909192</c:v>
                      </c:pt>
                      <c:pt idx="381">
                        <c:v>26.808994203999998</c:v>
                      </c:pt>
                      <c:pt idx="382">
                        <c:v>30.445057481999999</c:v>
                      </c:pt>
                      <c:pt idx="383">
                        <c:v>32.071870237999995</c:v>
                      </c:pt>
                      <c:pt idx="384">
                        <c:v>32.099009084000002</c:v>
                      </c:pt>
                      <c:pt idx="385">
                        <c:v>35.097198065999997</c:v>
                      </c:pt>
                      <c:pt idx="386">
                        <c:v>43.180623804000007</c:v>
                      </c:pt>
                      <c:pt idx="387">
                        <c:v>41.188560526000003</c:v>
                      </c:pt>
                      <c:pt idx="388">
                        <c:v>53.48598950800001</c:v>
                      </c:pt>
                      <c:pt idx="389">
                        <c:v>50.657629163999999</c:v>
                      </c:pt>
                      <c:pt idx="390">
                        <c:v>44.49124406</c:v>
                      </c:pt>
                      <c:pt idx="391">
                        <c:v>43.641355722</c:v>
                      </c:pt>
                      <c:pt idx="392">
                        <c:v>42.345851549999999</c:v>
                      </c:pt>
                      <c:pt idx="393">
                        <c:v>32.328851634000003</c:v>
                      </c:pt>
                      <c:pt idx="394">
                        <c:v>35.953516147999999</c:v>
                      </c:pt>
                      <c:pt idx="395">
                        <c:v>42.392210655999996</c:v>
                      </c:pt>
                      <c:pt idx="396">
                        <c:v>34.306673255999996</c:v>
                      </c:pt>
                      <c:pt idx="397">
                        <c:v>29.759177428000005</c:v>
                      </c:pt>
                      <c:pt idx="398">
                        <c:v>26.946433946000003</c:v>
                      </c:pt>
                      <c:pt idx="399">
                        <c:v>21.731376118</c:v>
                      </c:pt>
                      <c:pt idx="400">
                        <c:v>15.580394313999999</c:v>
                      </c:pt>
                      <c:pt idx="401">
                        <c:v>27.388543375999994</c:v>
                      </c:pt>
                      <c:pt idx="402">
                        <c:v>37.96796458</c:v>
                      </c:pt>
                      <c:pt idx="403">
                        <c:v>36.163442179999997</c:v>
                      </c:pt>
                      <c:pt idx="404">
                        <c:v>40.036486689999997</c:v>
                      </c:pt>
                      <c:pt idx="405">
                        <c:v>43.341842723999996</c:v>
                      </c:pt>
                      <c:pt idx="406">
                        <c:v>51.171673678000005</c:v>
                      </c:pt>
                      <c:pt idx="407">
                        <c:v>52.401190654000004</c:v>
                      </c:pt>
                      <c:pt idx="408">
                        <c:v>58.792713054000004</c:v>
                      </c:pt>
                      <c:pt idx="409">
                        <c:v>63.086198383999999</c:v>
                      </c:pt>
                      <c:pt idx="410">
                        <c:v>65.767076541999998</c:v>
                      </c:pt>
                      <c:pt idx="411">
                        <c:v>50.399199886000005</c:v>
                      </c:pt>
                      <c:pt idx="412">
                        <c:v>43.979261706000003</c:v>
                      </c:pt>
                      <c:pt idx="413">
                        <c:v>42.765471124000001</c:v>
                      </c:pt>
                      <c:pt idx="414">
                        <c:v>38.752984495999996</c:v>
                      </c:pt>
                      <c:pt idx="415">
                        <c:v>37.898400341999995</c:v>
                      </c:pt>
                      <c:pt idx="416">
                        <c:v>34.580296982</c:v>
                      </c:pt>
                      <c:pt idx="417">
                        <c:v>34.140831895999995</c:v>
                      </c:pt>
                      <c:pt idx="418">
                        <c:v>40.238622378000002</c:v>
                      </c:pt>
                      <c:pt idx="419">
                        <c:v>41.961100754000007</c:v>
                      </c:pt>
                      <c:pt idx="420">
                        <c:v>43.673056402</c:v>
                      </c:pt>
                      <c:pt idx="421">
                        <c:v>47.203056402000001</c:v>
                      </c:pt>
                      <c:pt idx="422">
                        <c:v>44.854932157999997</c:v>
                      </c:pt>
                      <c:pt idx="423">
                        <c:v>35.388932257999997</c:v>
                      </c:pt>
                      <c:pt idx="424">
                        <c:v>32.862410669999996</c:v>
                      </c:pt>
                      <c:pt idx="425">
                        <c:v>28.412410669999996</c:v>
                      </c:pt>
                      <c:pt idx="426">
                        <c:v>24.207631635999999</c:v>
                      </c:pt>
                      <c:pt idx="427">
                        <c:v>35.793086373999998</c:v>
                      </c:pt>
                      <c:pt idx="428">
                        <c:v>46.995036374000001</c:v>
                      </c:pt>
                      <c:pt idx="429">
                        <c:v>62.423335187999996</c:v>
                      </c:pt>
                      <c:pt idx="430">
                        <c:v>79.295282024000002</c:v>
                      </c:pt>
                      <c:pt idx="431">
                        <c:v>108.16137447399998</c:v>
                      </c:pt>
                      <c:pt idx="432">
                        <c:v>103.08599458199998</c:v>
                      </c:pt>
                      <c:pt idx="433">
                        <c:v>106.29450317000001</c:v>
                      </c:pt>
                      <c:pt idx="434">
                        <c:v>106.19119937000001</c:v>
                      </c:pt>
                      <c:pt idx="435">
                        <c:v>107.72425253399999</c:v>
                      </c:pt>
                      <c:pt idx="436">
                        <c:v>95.510335743999988</c:v>
                      </c:pt>
                      <c:pt idx="437">
                        <c:v>85.397850227999996</c:v>
                      </c:pt>
                      <c:pt idx="438">
                        <c:v>82.651339639999989</c:v>
                      </c:pt>
                      <c:pt idx="439">
                        <c:v>83.978344625999995</c:v>
                      </c:pt>
                      <c:pt idx="440">
                        <c:v>66.507344626000005</c:v>
                      </c:pt>
                      <c:pt idx="441">
                        <c:v>56.681958714000004</c:v>
                      </c:pt>
                      <c:pt idx="442">
                        <c:v>59.538144548000005</c:v>
                      </c:pt>
                      <c:pt idx="443">
                        <c:v>51.774399747999993</c:v>
                      </c:pt>
                      <c:pt idx="444">
                        <c:v>48.383067593999996</c:v>
                      </c:pt>
                      <c:pt idx="445">
                        <c:v>59.078464266000005</c:v>
                      </c:pt>
                      <c:pt idx="446">
                        <c:v>60.425921485999993</c:v>
                      </c:pt>
                      <c:pt idx="447">
                        <c:v>63.882199317999991</c:v>
                      </c:pt>
                      <c:pt idx="448">
                        <c:v>76.034445015999992</c:v>
                      </c:pt>
                      <c:pt idx="449">
                        <c:v>67.413777170000003</c:v>
                      </c:pt>
                      <c:pt idx="450">
                        <c:v>61.248817158000008</c:v>
                      </c:pt>
                      <c:pt idx="451">
                        <c:v>56.574224223999998</c:v>
                      </c:pt>
                      <c:pt idx="452">
                        <c:v>54.146376488000008</c:v>
                      </c:pt>
                      <c:pt idx="453">
                        <c:v>39.615927589999998</c:v>
                      </c:pt>
                      <c:pt idx="454">
                        <c:v>40.147579426</c:v>
                      </c:pt>
                      <c:pt idx="455">
                        <c:v>33.563142765999999</c:v>
                      </c:pt>
                      <c:pt idx="456">
                        <c:v>37.565134366000002</c:v>
                      </c:pt>
                      <c:pt idx="457">
                        <c:v>64.651899872000001</c:v>
                      </c:pt>
                      <c:pt idx="458">
                        <c:v>73.570235361999991</c:v>
                      </c:pt>
                      <c:pt idx="459">
                        <c:v>76.170468525999993</c:v>
                      </c:pt>
                      <c:pt idx="460">
                        <c:v>76.241957643999996</c:v>
                      </c:pt>
                      <c:pt idx="461">
                        <c:v>74.286904243999999</c:v>
                      </c:pt>
                      <c:pt idx="462">
                        <c:v>56.92501520399999</c:v>
                      </c:pt>
                      <c:pt idx="463">
                        <c:v>51.014679713999996</c:v>
                      </c:pt>
                      <c:pt idx="464">
                        <c:v>50.321598074000001</c:v>
                      </c:pt>
                      <c:pt idx="465">
                        <c:v>64.449247102000001</c:v>
                      </c:pt>
                      <c:pt idx="466">
                        <c:v>59.010767233999992</c:v>
                      </c:pt>
                      <c:pt idx="467">
                        <c:v>50.886186338000002</c:v>
                      </c:pt>
                      <c:pt idx="468">
                        <c:v>54.336186338000005</c:v>
                      </c:pt>
                      <c:pt idx="469">
                        <c:v>56.63933029799999</c:v>
                      </c:pt>
                      <c:pt idx="470">
                        <c:v>38.244437152000003</c:v>
                      </c:pt>
                      <c:pt idx="471">
                        <c:v>44.760360999999996</c:v>
                      </c:pt>
                      <c:pt idx="472">
                        <c:v>51.537748409999992</c:v>
                      </c:pt>
                      <c:pt idx="473">
                        <c:v>46.877748409999995</c:v>
                      </c:pt>
                      <c:pt idx="474">
                        <c:v>40.200788132</c:v>
                      </c:pt>
                      <c:pt idx="475">
                        <c:v>58.344624381999992</c:v>
                      </c:pt>
                      <c:pt idx="476">
                        <c:v>51.278700404000006</c:v>
                      </c:pt>
                      <c:pt idx="477">
                        <c:v>61.216401494000003</c:v>
                      </c:pt>
                      <c:pt idx="478">
                        <c:v>58.576401494000002</c:v>
                      </c:pt>
                      <c:pt idx="479">
                        <c:v>57.961414452</c:v>
                      </c:pt>
                      <c:pt idx="480">
                        <c:v>48.063031034000005</c:v>
                      </c:pt>
                      <c:pt idx="481">
                        <c:v>69.623505117999997</c:v>
                      </c:pt>
                      <c:pt idx="482">
                        <c:v>57.431867917999988</c:v>
                      </c:pt>
                      <c:pt idx="483">
                        <c:v>72.358681787999984</c:v>
                      </c:pt>
                      <c:pt idx="484">
                        <c:v>77.833175971999992</c:v>
                      </c:pt>
                      <c:pt idx="485">
                        <c:v>86.633478139999994</c:v>
                      </c:pt>
                      <c:pt idx="486">
                        <c:v>73.380475169999997</c:v>
                      </c:pt>
                      <c:pt idx="487">
                        <c:v>84.936626169999997</c:v>
                      </c:pt>
                      <c:pt idx="488">
                        <c:v>78.957667090000001</c:v>
                      </c:pt>
                      <c:pt idx="489">
                        <c:v>80.727172906000007</c:v>
                      </c:pt>
                      <c:pt idx="490">
                        <c:v>76.802331984000006</c:v>
                      </c:pt>
                      <c:pt idx="491">
                        <c:v>94.994221667999994</c:v>
                      </c:pt>
                      <c:pt idx="492">
                        <c:v>84.109707868000015</c:v>
                      </c:pt>
                      <c:pt idx="493">
                        <c:v>89.024182523999997</c:v>
                      </c:pt>
                      <c:pt idx="494">
                        <c:v>89.304182523999998</c:v>
                      </c:pt>
                      <c:pt idx="495">
                        <c:v>89.089023445999999</c:v>
                      </c:pt>
                      <c:pt idx="496">
                        <c:v>84.512712785999994</c:v>
                      </c:pt>
                      <c:pt idx="497">
                        <c:v>88.927512786000008</c:v>
                      </c:pt>
                      <c:pt idx="498">
                        <c:v>86.011183340000002</c:v>
                      </c:pt>
                      <c:pt idx="499">
                        <c:v>86.651989173999993</c:v>
                      </c:pt>
                      <c:pt idx="500">
                        <c:v>83.018847139999991</c:v>
                      </c:pt>
                      <c:pt idx="501">
                        <c:v>68.515963131999996</c:v>
                      </c:pt>
                      <c:pt idx="502">
                        <c:v>58.10888813199999</c:v>
                      </c:pt>
                      <c:pt idx="503">
                        <c:v>58.296814971999993</c:v>
                      </c:pt>
                      <c:pt idx="504">
                        <c:v>67.421363184000001</c:v>
                      </c:pt>
                      <c:pt idx="505">
                        <c:v>70.483452767999992</c:v>
                      </c:pt>
                      <c:pt idx="506">
                        <c:v>71.250136435999991</c:v>
                      </c:pt>
                      <c:pt idx="507">
                        <c:v>66.142411436000003</c:v>
                      </c:pt>
                      <c:pt idx="508">
                        <c:v>56.483890887999998</c:v>
                      </c:pt>
                      <c:pt idx="509">
                        <c:v>55.450536841999998</c:v>
                      </c:pt>
                      <c:pt idx="510">
                        <c:v>52.625935817999995</c:v>
                      </c:pt>
                      <c:pt idx="511">
                        <c:v>49.575752817999998</c:v>
                      </c:pt>
                      <c:pt idx="512">
                        <c:v>49.654752818000006</c:v>
                      </c:pt>
                      <c:pt idx="513">
                        <c:v>51.411890425999999</c:v>
                      </c:pt>
                      <c:pt idx="514">
                        <c:v>38.955890425999996</c:v>
                      </c:pt>
                      <c:pt idx="515">
                        <c:v>46.791543900000001</c:v>
                      </c:pt>
                      <c:pt idx="516">
                        <c:v>73.740118370000005</c:v>
                      </c:pt>
                      <c:pt idx="517">
                        <c:v>74.95644157000001</c:v>
                      </c:pt>
                      <c:pt idx="518">
                        <c:v>74.960755636000016</c:v>
                      </c:pt>
                      <c:pt idx="519">
                        <c:v>81.280755636000009</c:v>
                      </c:pt>
                      <c:pt idx="520">
                        <c:v>76.030755636000009</c:v>
                      </c:pt>
                      <c:pt idx="521">
                        <c:v>62.501981166000007</c:v>
                      </c:pt>
                      <c:pt idx="522">
                        <c:v>73.164751498000015</c:v>
                      </c:pt>
                      <c:pt idx="523">
                        <c:v>75.427893532000013</c:v>
                      </c:pt>
                      <c:pt idx="524">
                        <c:v>86.115328520000006</c:v>
                      </c:pt>
                      <c:pt idx="525">
                        <c:v>80.965328519999986</c:v>
                      </c:pt>
                      <c:pt idx="526">
                        <c:v>72.311518307999989</c:v>
                      </c:pt>
                      <c:pt idx="527">
                        <c:v>68.453424775999991</c:v>
                      </c:pt>
                      <c:pt idx="528">
                        <c:v>77.403424775999994</c:v>
                      </c:pt>
                      <c:pt idx="529">
                        <c:v>52.741700322</c:v>
                      </c:pt>
                    </c:numCache>
                  </c:numRef>
                </c:val>
                <c:extLst xmlns:c15="http://schemas.microsoft.com/office/drawing/2012/chart">
                  <c:ext xmlns:c16="http://schemas.microsoft.com/office/drawing/2014/chart" uri="{C3380CC4-5D6E-409C-BE32-E72D297353CC}">
                    <c16:uniqueId val="{00000005-7437-4D61-9F2F-D64F1B5AF1C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'Base graficos'!$H$1</c15:sqref>
                        </c15:formulaRef>
                      </c:ext>
                    </c:extLst>
                    <c:strCache>
                      <c:ptCount val="1"/>
                      <c:pt idx="0">
                        <c:v> Monto Nominal Acumulado </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'Base graficos'!$A$622:$A$781</c15:sqref>
                        </c15:formulaRef>
                      </c:ext>
                    </c:extLst>
                    <c:numCache>
                      <c:formatCode>m/d/yyyy</c:formatCode>
                      <c:ptCount val="160"/>
                      <c:pt idx="0">
                        <c:v>45659</c:v>
                      </c:pt>
                      <c:pt idx="1">
                        <c:v>45660</c:v>
                      </c:pt>
                      <c:pt idx="2">
                        <c:v>45663</c:v>
                      </c:pt>
                      <c:pt idx="3">
                        <c:v>45664</c:v>
                      </c:pt>
                      <c:pt idx="4">
                        <c:v>45665</c:v>
                      </c:pt>
                      <c:pt idx="5">
                        <c:v>45666</c:v>
                      </c:pt>
                      <c:pt idx="6">
                        <c:v>45667</c:v>
                      </c:pt>
                      <c:pt idx="7">
                        <c:v>45670</c:v>
                      </c:pt>
                      <c:pt idx="8">
                        <c:v>45671</c:v>
                      </c:pt>
                      <c:pt idx="9">
                        <c:v>45672</c:v>
                      </c:pt>
                      <c:pt idx="10">
                        <c:v>45673</c:v>
                      </c:pt>
                      <c:pt idx="11">
                        <c:v>45674</c:v>
                      </c:pt>
                      <c:pt idx="12">
                        <c:v>45677</c:v>
                      </c:pt>
                      <c:pt idx="13">
                        <c:v>45678</c:v>
                      </c:pt>
                      <c:pt idx="14">
                        <c:v>45679</c:v>
                      </c:pt>
                      <c:pt idx="15">
                        <c:v>45680</c:v>
                      </c:pt>
                      <c:pt idx="16">
                        <c:v>45681</c:v>
                      </c:pt>
                      <c:pt idx="17">
                        <c:v>45684</c:v>
                      </c:pt>
                      <c:pt idx="18">
                        <c:v>45685</c:v>
                      </c:pt>
                      <c:pt idx="19">
                        <c:v>45686</c:v>
                      </c:pt>
                      <c:pt idx="20">
                        <c:v>45687</c:v>
                      </c:pt>
                      <c:pt idx="21">
                        <c:v>45688</c:v>
                      </c:pt>
                      <c:pt idx="22">
                        <c:v>45691</c:v>
                      </c:pt>
                      <c:pt idx="23">
                        <c:v>45692</c:v>
                      </c:pt>
                      <c:pt idx="24">
                        <c:v>45693</c:v>
                      </c:pt>
                      <c:pt idx="25">
                        <c:v>45694</c:v>
                      </c:pt>
                      <c:pt idx="26">
                        <c:v>45695</c:v>
                      </c:pt>
                      <c:pt idx="27">
                        <c:v>45698</c:v>
                      </c:pt>
                      <c:pt idx="28">
                        <c:v>45699</c:v>
                      </c:pt>
                      <c:pt idx="29">
                        <c:v>45700</c:v>
                      </c:pt>
                      <c:pt idx="30">
                        <c:v>45701</c:v>
                      </c:pt>
                      <c:pt idx="31">
                        <c:v>45702</c:v>
                      </c:pt>
                      <c:pt idx="32">
                        <c:v>45705</c:v>
                      </c:pt>
                      <c:pt idx="33">
                        <c:v>45706</c:v>
                      </c:pt>
                      <c:pt idx="34">
                        <c:v>45707</c:v>
                      </c:pt>
                      <c:pt idx="35">
                        <c:v>45708</c:v>
                      </c:pt>
                      <c:pt idx="36">
                        <c:v>45709</c:v>
                      </c:pt>
                      <c:pt idx="37">
                        <c:v>45712</c:v>
                      </c:pt>
                      <c:pt idx="38">
                        <c:v>45713</c:v>
                      </c:pt>
                      <c:pt idx="39">
                        <c:v>45714</c:v>
                      </c:pt>
                      <c:pt idx="40">
                        <c:v>45715</c:v>
                      </c:pt>
                      <c:pt idx="41">
                        <c:v>45716</c:v>
                      </c:pt>
                      <c:pt idx="42">
                        <c:v>45721</c:v>
                      </c:pt>
                      <c:pt idx="43">
                        <c:v>45722</c:v>
                      </c:pt>
                      <c:pt idx="44">
                        <c:v>45723</c:v>
                      </c:pt>
                      <c:pt idx="45">
                        <c:v>45726</c:v>
                      </c:pt>
                      <c:pt idx="46">
                        <c:v>45727</c:v>
                      </c:pt>
                      <c:pt idx="47">
                        <c:v>45728</c:v>
                      </c:pt>
                      <c:pt idx="48">
                        <c:v>45729</c:v>
                      </c:pt>
                      <c:pt idx="49">
                        <c:v>45730</c:v>
                      </c:pt>
                      <c:pt idx="50">
                        <c:v>45733</c:v>
                      </c:pt>
                      <c:pt idx="51">
                        <c:v>45734</c:v>
                      </c:pt>
                      <c:pt idx="52">
                        <c:v>45735</c:v>
                      </c:pt>
                      <c:pt idx="53">
                        <c:v>45736</c:v>
                      </c:pt>
                      <c:pt idx="54">
                        <c:v>45737</c:v>
                      </c:pt>
                      <c:pt idx="55">
                        <c:v>45741</c:v>
                      </c:pt>
                      <c:pt idx="56">
                        <c:v>45742</c:v>
                      </c:pt>
                      <c:pt idx="57">
                        <c:v>45743</c:v>
                      </c:pt>
                      <c:pt idx="58">
                        <c:v>45744</c:v>
                      </c:pt>
                      <c:pt idx="59">
                        <c:v>45747</c:v>
                      </c:pt>
                      <c:pt idx="60">
                        <c:v>45748</c:v>
                      </c:pt>
                      <c:pt idx="61">
                        <c:v>45750</c:v>
                      </c:pt>
                      <c:pt idx="62">
                        <c:v>45751</c:v>
                      </c:pt>
                      <c:pt idx="63">
                        <c:v>45754</c:v>
                      </c:pt>
                      <c:pt idx="64">
                        <c:v>45755</c:v>
                      </c:pt>
                      <c:pt idx="65">
                        <c:v>45756</c:v>
                      </c:pt>
                      <c:pt idx="66">
                        <c:v>45757</c:v>
                      </c:pt>
                      <c:pt idx="67">
                        <c:v>45758</c:v>
                      </c:pt>
                      <c:pt idx="68">
                        <c:v>45761</c:v>
                      </c:pt>
                      <c:pt idx="69">
                        <c:v>45762</c:v>
                      </c:pt>
                      <c:pt idx="70">
                        <c:v>45763</c:v>
                      </c:pt>
                      <c:pt idx="71">
                        <c:v>45768</c:v>
                      </c:pt>
                      <c:pt idx="72">
                        <c:v>45769</c:v>
                      </c:pt>
                      <c:pt idx="73">
                        <c:v>45770</c:v>
                      </c:pt>
                      <c:pt idx="74">
                        <c:v>45771</c:v>
                      </c:pt>
                      <c:pt idx="75">
                        <c:v>45772</c:v>
                      </c:pt>
                      <c:pt idx="76">
                        <c:v>45775</c:v>
                      </c:pt>
                      <c:pt idx="77">
                        <c:v>45776</c:v>
                      </c:pt>
                      <c:pt idx="78">
                        <c:v>45777</c:v>
                      </c:pt>
                      <c:pt idx="79">
                        <c:v>45782</c:v>
                      </c:pt>
                      <c:pt idx="80">
                        <c:v>45783</c:v>
                      </c:pt>
                      <c:pt idx="81">
                        <c:v>45784</c:v>
                      </c:pt>
                      <c:pt idx="82">
                        <c:v>45785</c:v>
                      </c:pt>
                      <c:pt idx="83">
                        <c:v>45786</c:v>
                      </c:pt>
                      <c:pt idx="84">
                        <c:v>45789</c:v>
                      </c:pt>
                      <c:pt idx="85">
                        <c:v>45790</c:v>
                      </c:pt>
                      <c:pt idx="86">
                        <c:v>45791</c:v>
                      </c:pt>
                      <c:pt idx="87">
                        <c:v>45792</c:v>
                      </c:pt>
                      <c:pt idx="88">
                        <c:v>45793</c:v>
                      </c:pt>
                      <c:pt idx="89">
                        <c:v>45796</c:v>
                      </c:pt>
                      <c:pt idx="90">
                        <c:v>45797</c:v>
                      </c:pt>
                      <c:pt idx="91">
                        <c:v>45798</c:v>
                      </c:pt>
                      <c:pt idx="92">
                        <c:v>45799</c:v>
                      </c:pt>
                      <c:pt idx="93">
                        <c:v>45800</c:v>
                      </c:pt>
                      <c:pt idx="94">
                        <c:v>45803</c:v>
                      </c:pt>
                      <c:pt idx="95">
                        <c:v>45804</c:v>
                      </c:pt>
                      <c:pt idx="96">
                        <c:v>45805</c:v>
                      </c:pt>
                      <c:pt idx="97">
                        <c:v>45806</c:v>
                      </c:pt>
                      <c:pt idx="98">
                        <c:v>45807</c:v>
                      </c:pt>
                      <c:pt idx="99">
                        <c:v>45810</c:v>
                      </c:pt>
                      <c:pt idx="100">
                        <c:v>45811</c:v>
                      </c:pt>
                      <c:pt idx="101">
                        <c:v>45812</c:v>
                      </c:pt>
                      <c:pt idx="102">
                        <c:v>45813</c:v>
                      </c:pt>
                      <c:pt idx="103">
                        <c:v>45814</c:v>
                      </c:pt>
                      <c:pt idx="104">
                        <c:v>45817</c:v>
                      </c:pt>
                      <c:pt idx="105">
                        <c:v>45818</c:v>
                      </c:pt>
                      <c:pt idx="106">
                        <c:v>45819</c:v>
                      </c:pt>
                      <c:pt idx="107">
                        <c:v>45820</c:v>
                      </c:pt>
                      <c:pt idx="108">
                        <c:v>45821</c:v>
                      </c:pt>
                      <c:pt idx="109">
                        <c:v>45825</c:v>
                      </c:pt>
                      <c:pt idx="110">
                        <c:v>45826</c:v>
                      </c:pt>
                      <c:pt idx="111">
                        <c:v>45827</c:v>
                      </c:pt>
                      <c:pt idx="112">
                        <c:v>45831</c:v>
                      </c:pt>
                      <c:pt idx="113">
                        <c:v>45832</c:v>
                      </c:pt>
                      <c:pt idx="114">
                        <c:v>45833</c:v>
                      </c:pt>
                      <c:pt idx="115">
                        <c:v>45834</c:v>
                      </c:pt>
                      <c:pt idx="116">
                        <c:v>45835</c:v>
                      </c:pt>
                      <c:pt idx="117">
                        <c:v>45838</c:v>
                      </c:pt>
                      <c:pt idx="118">
                        <c:v>45839</c:v>
                      </c:pt>
                      <c:pt idx="119">
                        <c:v>45840</c:v>
                      </c:pt>
                      <c:pt idx="120">
                        <c:v>45841</c:v>
                      </c:pt>
                      <c:pt idx="121">
                        <c:v>45842</c:v>
                      </c:pt>
                      <c:pt idx="122">
                        <c:v>45845</c:v>
                      </c:pt>
                      <c:pt idx="123">
                        <c:v>45846</c:v>
                      </c:pt>
                      <c:pt idx="124">
                        <c:v>45848</c:v>
                      </c:pt>
                      <c:pt idx="125">
                        <c:v>45849</c:v>
                      </c:pt>
                      <c:pt idx="126">
                        <c:v>45852</c:v>
                      </c:pt>
                      <c:pt idx="127">
                        <c:v>45853</c:v>
                      </c:pt>
                      <c:pt idx="128">
                        <c:v>45854</c:v>
                      </c:pt>
                      <c:pt idx="129">
                        <c:v>45855</c:v>
                      </c:pt>
                      <c:pt idx="130">
                        <c:v>45856</c:v>
                      </c:pt>
                      <c:pt idx="131">
                        <c:v>45859</c:v>
                      </c:pt>
                      <c:pt idx="132">
                        <c:v>45860</c:v>
                      </c:pt>
                      <c:pt idx="133">
                        <c:v>45861</c:v>
                      </c:pt>
                      <c:pt idx="134">
                        <c:v>45862</c:v>
                      </c:pt>
                      <c:pt idx="135">
                        <c:v>45863</c:v>
                      </c:pt>
                      <c:pt idx="136">
                        <c:v>45866</c:v>
                      </c:pt>
                      <c:pt idx="137">
                        <c:v>45867</c:v>
                      </c:pt>
                      <c:pt idx="138">
                        <c:v>45868</c:v>
                      </c:pt>
                      <c:pt idx="139">
                        <c:v>45869</c:v>
                      </c:pt>
                      <c:pt idx="140">
                        <c:v>45870</c:v>
                      </c:pt>
                      <c:pt idx="141">
                        <c:v>45873</c:v>
                      </c:pt>
                      <c:pt idx="142">
                        <c:v>45874</c:v>
                      </c:pt>
                      <c:pt idx="143">
                        <c:v>45875</c:v>
                      </c:pt>
                      <c:pt idx="144">
                        <c:v>45876</c:v>
                      </c:pt>
                      <c:pt idx="145">
                        <c:v>45877</c:v>
                      </c:pt>
                      <c:pt idx="146">
                        <c:v>45880</c:v>
                      </c:pt>
                      <c:pt idx="147">
                        <c:v>45881</c:v>
                      </c:pt>
                      <c:pt idx="148">
                        <c:v>45882</c:v>
                      </c:pt>
                      <c:pt idx="149">
                        <c:v>45883</c:v>
                      </c:pt>
                      <c:pt idx="150">
                        <c:v>45887</c:v>
                      </c:pt>
                      <c:pt idx="151">
                        <c:v>45888</c:v>
                      </c:pt>
                      <c:pt idx="152">
                        <c:v>45889</c:v>
                      </c:pt>
                      <c:pt idx="153">
                        <c:v>45890</c:v>
                      </c:pt>
                      <c:pt idx="154">
                        <c:v>45891</c:v>
                      </c:pt>
                      <c:pt idx="155">
                        <c:v>45894</c:v>
                      </c:pt>
                      <c:pt idx="156">
                        <c:v>45895</c:v>
                      </c:pt>
                      <c:pt idx="157">
                        <c:v>45896</c:v>
                      </c:pt>
                      <c:pt idx="158">
                        <c:v>45897</c:v>
                      </c:pt>
                      <c:pt idx="159">
                        <c:v>45898</c:v>
                      </c:pt>
                    </c:numCache>
                  </c:numRef>
                </c:cat>
                <c:val>
                  <c:numRef>
                    <c:extLst xmlns:c15="http://schemas.microsoft.com/office/drawing/2012/chart">
                      <c:ext xmlns:c15="http://schemas.microsoft.com/office/drawing/2012/chart" uri="{02D57815-91ED-43cb-92C2-25804820EDAC}">
                        <c15:formulaRef>
                          <c15:sqref>'Base graficos'!$H$2:$H$531</c15:sqref>
                        </c15:formulaRef>
                      </c:ext>
                    </c:extLst>
                    <c:numCache>
                      <c:formatCode>_-"$"\ * #,##0_-;\-"$"\ * #,##0_-;_-"$"\ * "-"??_-;_-@_-</c:formatCode>
                      <c:ptCount val="530"/>
                      <c:pt idx="0">
                        <c:v>0.85</c:v>
                      </c:pt>
                      <c:pt idx="1">
                        <c:v>1.5499999999999998</c:v>
                      </c:pt>
                      <c:pt idx="2">
                        <c:v>2.4</c:v>
                      </c:pt>
                      <c:pt idx="3">
                        <c:v>5.04</c:v>
                      </c:pt>
                      <c:pt idx="4">
                        <c:v>5.39</c:v>
                      </c:pt>
                      <c:pt idx="5">
                        <c:v>7.1899999999999995</c:v>
                      </c:pt>
                      <c:pt idx="6">
                        <c:v>8.0399999999999991</c:v>
                      </c:pt>
                      <c:pt idx="7">
                        <c:v>8.3899999999999988</c:v>
                      </c:pt>
                      <c:pt idx="8">
                        <c:v>12.489999999999998</c:v>
                      </c:pt>
                      <c:pt idx="9">
                        <c:v>14.247743629999999</c:v>
                      </c:pt>
                      <c:pt idx="10">
                        <c:v>14.747743629999999</c:v>
                      </c:pt>
                      <c:pt idx="11">
                        <c:v>16.734745629999999</c:v>
                      </c:pt>
                      <c:pt idx="12">
                        <c:v>22.909995629999997</c:v>
                      </c:pt>
                      <c:pt idx="13">
                        <c:v>23.259995629999999</c:v>
                      </c:pt>
                      <c:pt idx="14">
                        <c:v>31.009995629999999</c:v>
                      </c:pt>
                      <c:pt idx="15">
                        <c:v>33.709995630000002</c:v>
                      </c:pt>
                      <c:pt idx="16">
                        <c:v>34.059995630000003</c:v>
                      </c:pt>
                      <c:pt idx="17">
                        <c:v>34.409995630000004</c:v>
                      </c:pt>
                      <c:pt idx="18">
                        <c:v>34.809995630000003</c:v>
                      </c:pt>
                      <c:pt idx="19">
                        <c:v>37.10999563</c:v>
                      </c:pt>
                      <c:pt idx="20">
                        <c:v>38.775565630000003</c:v>
                      </c:pt>
                      <c:pt idx="21">
                        <c:v>44.475565630000006</c:v>
                      </c:pt>
                      <c:pt idx="22">
                        <c:v>47.075565630000007</c:v>
                      </c:pt>
                      <c:pt idx="23">
                        <c:v>51.52556563000001</c:v>
                      </c:pt>
                      <c:pt idx="24">
                        <c:v>55.230564630000011</c:v>
                      </c:pt>
                      <c:pt idx="25">
                        <c:v>57.080563630000007</c:v>
                      </c:pt>
                      <c:pt idx="26">
                        <c:v>59.669801430000007</c:v>
                      </c:pt>
                      <c:pt idx="27">
                        <c:v>61.474801430000007</c:v>
                      </c:pt>
                      <c:pt idx="28">
                        <c:v>72.549801430000002</c:v>
                      </c:pt>
                      <c:pt idx="29">
                        <c:v>74.549801430000002</c:v>
                      </c:pt>
                      <c:pt idx="30">
                        <c:v>78.799801430000002</c:v>
                      </c:pt>
                      <c:pt idx="31">
                        <c:v>79.124801430000005</c:v>
                      </c:pt>
                      <c:pt idx="32">
                        <c:v>84.811468430000005</c:v>
                      </c:pt>
                      <c:pt idx="33">
                        <c:v>85.311468430000005</c:v>
                      </c:pt>
                      <c:pt idx="34">
                        <c:v>85.661468429999999</c:v>
                      </c:pt>
                      <c:pt idx="35">
                        <c:v>88.661468429999999</c:v>
                      </c:pt>
                      <c:pt idx="36">
                        <c:v>90.386468429999994</c:v>
                      </c:pt>
                      <c:pt idx="37">
                        <c:v>94.486468429999988</c:v>
                      </c:pt>
                      <c:pt idx="38">
                        <c:v>95.536468429999985</c:v>
                      </c:pt>
                      <c:pt idx="39">
                        <c:v>95.854968429999985</c:v>
                      </c:pt>
                      <c:pt idx="40">
                        <c:v>98.271029789999986</c:v>
                      </c:pt>
                      <c:pt idx="41">
                        <c:v>105.95102978999998</c:v>
                      </c:pt>
                      <c:pt idx="42">
                        <c:v>110.60982391999998</c:v>
                      </c:pt>
                      <c:pt idx="43">
                        <c:v>114.60982391999998</c:v>
                      </c:pt>
                      <c:pt idx="44">
                        <c:v>115.55982391999999</c:v>
                      </c:pt>
                      <c:pt idx="45">
                        <c:v>120.70982391999999</c:v>
                      </c:pt>
                      <c:pt idx="46">
                        <c:v>121.05982391999999</c:v>
                      </c:pt>
                      <c:pt idx="47">
                        <c:v>126.95982391999999</c:v>
                      </c:pt>
                      <c:pt idx="48">
                        <c:v>130.20982391999999</c:v>
                      </c:pt>
                      <c:pt idx="49">
                        <c:v>131.45982391999999</c:v>
                      </c:pt>
                      <c:pt idx="50">
                        <c:v>135.45982391999999</c:v>
                      </c:pt>
                      <c:pt idx="51">
                        <c:v>135.75982392</c:v>
                      </c:pt>
                      <c:pt idx="52">
                        <c:v>138.49671807999999</c:v>
                      </c:pt>
                      <c:pt idx="53">
                        <c:v>139.99671807999999</c:v>
                      </c:pt>
                      <c:pt idx="54">
                        <c:v>141.04671808000001</c:v>
                      </c:pt>
                      <c:pt idx="55">
                        <c:v>147.44671808000001</c:v>
                      </c:pt>
                      <c:pt idx="56">
                        <c:v>151.47171808000002</c:v>
                      </c:pt>
                      <c:pt idx="57">
                        <c:v>152.97171808000002</c:v>
                      </c:pt>
                      <c:pt idx="58">
                        <c:v>155.47171708000002</c:v>
                      </c:pt>
                      <c:pt idx="59">
                        <c:v>164.76005008000001</c:v>
                      </c:pt>
                      <c:pt idx="60">
                        <c:v>165.01005008000001</c:v>
                      </c:pt>
                      <c:pt idx="61">
                        <c:v>170.11005008000001</c:v>
                      </c:pt>
                      <c:pt idx="62">
                        <c:v>179.20193827</c:v>
                      </c:pt>
                      <c:pt idx="63">
                        <c:v>180.70193827</c:v>
                      </c:pt>
                      <c:pt idx="64">
                        <c:v>184.97468827</c:v>
                      </c:pt>
                      <c:pt idx="65">
                        <c:v>185.12468827000001</c:v>
                      </c:pt>
                      <c:pt idx="66">
                        <c:v>190.52468827000001</c:v>
                      </c:pt>
                      <c:pt idx="67">
                        <c:v>193.87468827000001</c:v>
                      </c:pt>
                      <c:pt idx="68">
                        <c:v>194.87468827000001</c:v>
                      </c:pt>
                      <c:pt idx="69">
                        <c:v>201.02468827000001</c:v>
                      </c:pt>
                      <c:pt idx="70">
                        <c:v>203.97468827</c:v>
                      </c:pt>
                      <c:pt idx="71">
                        <c:v>206.02468827000001</c:v>
                      </c:pt>
                      <c:pt idx="72">
                        <c:v>209.02468827000001</c:v>
                      </c:pt>
                      <c:pt idx="73">
                        <c:v>210.02468827000001</c:v>
                      </c:pt>
                      <c:pt idx="74">
                        <c:v>210.87468827000001</c:v>
                      </c:pt>
                      <c:pt idx="75">
                        <c:v>212.07468827</c:v>
                      </c:pt>
                      <c:pt idx="76">
                        <c:v>213.37468827000001</c:v>
                      </c:pt>
                      <c:pt idx="77">
                        <c:v>221.67468827000002</c:v>
                      </c:pt>
                      <c:pt idx="78">
                        <c:v>228.94347727000002</c:v>
                      </c:pt>
                      <c:pt idx="79">
                        <c:v>233.49014327</c:v>
                      </c:pt>
                      <c:pt idx="80">
                        <c:v>236.09014327</c:v>
                      </c:pt>
                      <c:pt idx="81">
                        <c:v>238.44014326999999</c:v>
                      </c:pt>
                      <c:pt idx="82">
                        <c:v>242.44014326999999</c:v>
                      </c:pt>
                      <c:pt idx="83">
                        <c:v>248.74014327</c:v>
                      </c:pt>
                      <c:pt idx="84">
                        <c:v>249.69014326999999</c:v>
                      </c:pt>
                      <c:pt idx="85">
                        <c:v>250.11014326999998</c:v>
                      </c:pt>
                      <c:pt idx="86">
                        <c:v>251.89014326999998</c:v>
                      </c:pt>
                      <c:pt idx="87">
                        <c:v>255.44077589999998</c:v>
                      </c:pt>
                      <c:pt idx="88">
                        <c:v>263.44077589999995</c:v>
                      </c:pt>
                      <c:pt idx="89">
                        <c:v>268.72991304999994</c:v>
                      </c:pt>
                      <c:pt idx="90">
                        <c:v>278.17991304999993</c:v>
                      </c:pt>
                      <c:pt idx="91">
                        <c:v>281.17991304999993</c:v>
                      </c:pt>
                      <c:pt idx="92">
                        <c:v>282.17991304999993</c:v>
                      </c:pt>
                      <c:pt idx="93">
                        <c:v>282.5799130499999</c:v>
                      </c:pt>
                      <c:pt idx="94">
                        <c:v>282.92991304999993</c:v>
                      </c:pt>
                      <c:pt idx="95">
                        <c:v>284.87991304999991</c:v>
                      </c:pt>
                      <c:pt idx="96">
                        <c:v>289.42991304999993</c:v>
                      </c:pt>
                      <c:pt idx="97">
                        <c:v>294.77991304999995</c:v>
                      </c:pt>
                      <c:pt idx="98">
                        <c:v>301.22991304999994</c:v>
                      </c:pt>
                      <c:pt idx="99">
                        <c:v>307.22991304999994</c:v>
                      </c:pt>
                      <c:pt idx="100">
                        <c:v>307.57991304999996</c:v>
                      </c:pt>
                      <c:pt idx="101">
                        <c:v>312.57991304999996</c:v>
                      </c:pt>
                      <c:pt idx="102">
                        <c:v>315.07991304999996</c:v>
                      </c:pt>
                      <c:pt idx="103">
                        <c:v>328.18991304999997</c:v>
                      </c:pt>
                      <c:pt idx="104">
                        <c:v>331.58991304999995</c:v>
                      </c:pt>
                      <c:pt idx="105">
                        <c:v>338.14991304999995</c:v>
                      </c:pt>
                      <c:pt idx="106">
                        <c:v>342.44462323999994</c:v>
                      </c:pt>
                      <c:pt idx="107">
                        <c:v>345.44462323999994</c:v>
                      </c:pt>
                      <c:pt idx="108">
                        <c:v>350.99462323999995</c:v>
                      </c:pt>
                      <c:pt idx="109">
                        <c:v>353.49462323999995</c:v>
                      </c:pt>
                      <c:pt idx="110">
                        <c:v>354.05462323999996</c:v>
                      </c:pt>
                      <c:pt idx="111">
                        <c:v>354.40462323999998</c:v>
                      </c:pt>
                      <c:pt idx="112">
                        <c:v>359.20462323999999</c:v>
                      </c:pt>
                      <c:pt idx="113">
                        <c:v>363.30462324000001</c:v>
                      </c:pt>
                      <c:pt idx="114">
                        <c:v>366.26962323999999</c:v>
                      </c:pt>
                      <c:pt idx="115">
                        <c:v>370.26962323999999</c:v>
                      </c:pt>
                      <c:pt idx="116">
                        <c:v>374.36962324000001</c:v>
                      </c:pt>
                      <c:pt idx="117">
                        <c:v>380.91962324000002</c:v>
                      </c:pt>
                      <c:pt idx="118">
                        <c:v>381.91962324000002</c:v>
                      </c:pt>
                      <c:pt idx="119">
                        <c:v>383.61962324000001</c:v>
                      </c:pt>
                      <c:pt idx="120">
                        <c:v>387.86962324000001</c:v>
                      </c:pt>
                      <c:pt idx="121">
                        <c:v>396.76962323999999</c:v>
                      </c:pt>
                      <c:pt idx="122">
                        <c:v>398.46050421000001</c:v>
                      </c:pt>
                      <c:pt idx="123">
                        <c:v>398.56050421000003</c:v>
                      </c:pt>
                      <c:pt idx="124">
                        <c:v>399.76050421000002</c:v>
                      </c:pt>
                      <c:pt idx="125">
                        <c:v>399.96050421000001</c:v>
                      </c:pt>
                      <c:pt idx="126">
                        <c:v>400.86050420999999</c:v>
                      </c:pt>
                      <c:pt idx="127">
                        <c:v>405.86050420999999</c:v>
                      </c:pt>
                      <c:pt idx="128">
                        <c:v>406.86050420999999</c:v>
                      </c:pt>
                      <c:pt idx="129">
                        <c:v>408.36050420999999</c:v>
                      </c:pt>
                      <c:pt idx="130">
                        <c:v>409.56050420999998</c:v>
                      </c:pt>
                      <c:pt idx="131">
                        <c:v>423.32696139999996</c:v>
                      </c:pt>
                      <c:pt idx="132">
                        <c:v>424.72696139999994</c:v>
                      </c:pt>
                      <c:pt idx="133">
                        <c:v>433.37696139999991</c:v>
                      </c:pt>
                      <c:pt idx="134">
                        <c:v>447.22496139999993</c:v>
                      </c:pt>
                      <c:pt idx="135">
                        <c:v>452.47496139999993</c:v>
                      </c:pt>
                      <c:pt idx="136">
                        <c:v>459.68496139999991</c:v>
                      </c:pt>
                      <c:pt idx="137">
                        <c:v>467.98496139999992</c:v>
                      </c:pt>
                      <c:pt idx="138">
                        <c:v>468.48496139999992</c:v>
                      </c:pt>
                      <c:pt idx="139">
                        <c:v>473.48496139999992</c:v>
                      </c:pt>
                      <c:pt idx="140">
                        <c:v>476.47727839999993</c:v>
                      </c:pt>
                      <c:pt idx="141">
                        <c:v>478.97727839999993</c:v>
                      </c:pt>
                      <c:pt idx="142">
                        <c:v>488.30654858999992</c:v>
                      </c:pt>
                      <c:pt idx="143">
                        <c:v>491.39554858999992</c:v>
                      </c:pt>
                      <c:pt idx="144">
                        <c:v>512.84754858999997</c:v>
                      </c:pt>
                      <c:pt idx="145">
                        <c:v>518.01353783000002</c:v>
                      </c:pt>
                      <c:pt idx="146">
                        <c:v>522.34462743000006</c:v>
                      </c:pt>
                      <c:pt idx="147">
                        <c:v>524.14462743000001</c:v>
                      </c:pt>
                      <c:pt idx="148">
                        <c:v>524.64462743000001</c:v>
                      </c:pt>
                      <c:pt idx="149">
                        <c:v>533.64462743000001</c:v>
                      </c:pt>
                      <c:pt idx="150">
                        <c:v>542.82571587000007</c:v>
                      </c:pt>
                      <c:pt idx="151">
                        <c:v>543.77571587000011</c:v>
                      </c:pt>
                      <c:pt idx="152">
                        <c:v>550.37571587000014</c:v>
                      </c:pt>
                      <c:pt idx="153">
                        <c:v>557.07571587000018</c:v>
                      </c:pt>
                      <c:pt idx="154">
                        <c:v>558.44571587000019</c:v>
                      </c:pt>
                      <c:pt idx="155">
                        <c:v>563.17395387000022</c:v>
                      </c:pt>
                      <c:pt idx="156">
                        <c:v>567.17395387000022</c:v>
                      </c:pt>
                      <c:pt idx="157">
                        <c:v>585.36895387000027</c:v>
                      </c:pt>
                      <c:pt idx="158">
                        <c:v>589.94646744000022</c:v>
                      </c:pt>
                      <c:pt idx="159">
                        <c:v>612.95054744000026</c:v>
                      </c:pt>
                      <c:pt idx="160">
                        <c:v>633.16809074000025</c:v>
                      </c:pt>
                      <c:pt idx="161">
                        <c:v>639.79809074000025</c:v>
                      </c:pt>
                      <c:pt idx="162">
                        <c:v>646.8895111300003</c:v>
                      </c:pt>
                      <c:pt idx="163">
                        <c:v>650.08951113000035</c:v>
                      </c:pt>
                      <c:pt idx="164">
                        <c:v>650.78951113000039</c:v>
                      </c:pt>
                      <c:pt idx="165">
                        <c:v>658.95351113000038</c:v>
                      </c:pt>
                      <c:pt idx="166">
                        <c:v>662.54351113000041</c:v>
                      </c:pt>
                      <c:pt idx="167">
                        <c:v>669.32735049000041</c:v>
                      </c:pt>
                      <c:pt idx="168">
                        <c:v>682.07666762000042</c:v>
                      </c:pt>
                      <c:pt idx="169">
                        <c:v>685.61166762000039</c:v>
                      </c:pt>
                      <c:pt idx="170">
                        <c:v>687.20666762000042</c:v>
                      </c:pt>
                      <c:pt idx="171">
                        <c:v>690.82666762000042</c:v>
                      </c:pt>
                      <c:pt idx="172">
                        <c:v>692.2266676200004</c:v>
                      </c:pt>
                      <c:pt idx="173">
                        <c:v>696.50202919000037</c:v>
                      </c:pt>
                      <c:pt idx="174">
                        <c:v>711.15202919000035</c:v>
                      </c:pt>
                      <c:pt idx="175">
                        <c:v>719.8504873000004</c:v>
                      </c:pt>
                      <c:pt idx="176">
                        <c:v>729.84850041000038</c:v>
                      </c:pt>
                      <c:pt idx="177">
                        <c:v>736.22362169000041</c:v>
                      </c:pt>
                      <c:pt idx="178">
                        <c:v>742.12362169000039</c:v>
                      </c:pt>
                      <c:pt idx="179">
                        <c:v>757.32362169000044</c:v>
                      </c:pt>
                      <c:pt idx="180">
                        <c:v>762.32362169000044</c:v>
                      </c:pt>
                      <c:pt idx="181">
                        <c:v>774.65681388000041</c:v>
                      </c:pt>
                      <c:pt idx="182">
                        <c:v>783.85681388000046</c:v>
                      </c:pt>
                      <c:pt idx="183">
                        <c:v>784.35681388000046</c:v>
                      </c:pt>
                      <c:pt idx="184">
                        <c:v>784.8068138800005</c:v>
                      </c:pt>
                      <c:pt idx="185">
                        <c:v>793.62681388000055</c:v>
                      </c:pt>
                      <c:pt idx="186">
                        <c:v>801.3268138800006</c:v>
                      </c:pt>
                      <c:pt idx="187">
                        <c:v>802.59681388000058</c:v>
                      </c:pt>
                      <c:pt idx="188">
                        <c:v>806.89681388000054</c:v>
                      </c:pt>
                      <c:pt idx="189">
                        <c:v>820.64681388000054</c:v>
                      </c:pt>
                      <c:pt idx="190">
                        <c:v>821.64681388000054</c:v>
                      </c:pt>
                      <c:pt idx="191">
                        <c:v>827.34681388000058</c:v>
                      </c:pt>
                      <c:pt idx="192">
                        <c:v>832.92692088000058</c:v>
                      </c:pt>
                      <c:pt idx="193">
                        <c:v>841.32692088000056</c:v>
                      </c:pt>
                      <c:pt idx="194">
                        <c:v>843.32692088000056</c:v>
                      </c:pt>
                      <c:pt idx="195">
                        <c:v>848.64178389000051</c:v>
                      </c:pt>
                      <c:pt idx="196">
                        <c:v>859.24178389000053</c:v>
                      </c:pt>
                      <c:pt idx="197">
                        <c:v>859.46678389000056</c:v>
                      </c:pt>
                      <c:pt idx="198">
                        <c:v>874.64858690000051</c:v>
                      </c:pt>
                      <c:pt idx="199">
                        <c:v>886.39858690000051</c:v>
                      </c:pt>
                      <c:pt idx="200">
                        <c:v>895.13927899000055</c:v>
                      </c:pt>
                      <c:pt idx="201">
                        <c:v>903.76302805000057</c:v>
                      </c:pt>
                      <c:pt idx="202">
                        <c:v>905.52802805000056</c:v>
                      </c:pt>
                      <c:pt idx="203">
                        <c:v>911.78077631000053</c:v>
                      </c:pt>
                      <c:pt idx="204">
                        <c:v>917.48077631000058</c:v>
                      </c:pt>
                      <c:pt idx="205">
                        <c:v>919.48077631000058</c:v>
                      </c:pt>
                      <c:pt idx="206">
                        <c:v>929.48077631000058</c:v>
                      </c:pt>
                      <c:pt idx="207">
                        <c:v>932.48077631000058</c:v>
                      </c:pt>
                      <c:pt idx="208">
                        <c:v>941.98077631000058</c:v>
                      </c:pt>
                      <c:pt idx="209">
                        <c:v>949.68077631000062</c:v>
                      </c:pt>
                      <c:pt idx="210">
                        <c:v>964.3575829300006</c:v>
                      </c:pt>
                      <c:pt idx="211">
                        <c:v>969.3575829300006</c:v>
                      </c:pt>
                      <c:pt idx="212">
                        <c:v>978.3575829300006</c:v>
                      </c:pt>
                      <c:pt idx="213">
                        <c:v>979.15758293000056</c:v>
                      </c:pt>
                      <c:pt idx="214">
                        <c:v>982.3575829300006</c:v>
                      </c:pt>
                      <c:pt idx="215">
                        <c:v>983.1075829300006</c:v>
                      </c:pt>
                      <c:pt idx="216">
                        <c:v>993.1075829300006</c:v>
                      </c:pt>
                      <c:pt idx="217">
                        <c:v>993.59758293000061</c:v>
                      </c:pt>
                      <c:pt idx="218">
                        <c:v>993.96658293000064</c:v>
                      </c:pt>
                      <c:pt idx="219">
                        <c:v>995.66658293000069</c:v>
                      </c:pt>
                      <c:pt idx="220">
                        <c:v>998.41658293000069</c:v>
                      </c:pt>
                      <c:pt idx="221">
                        <c:v>999.41658293000069</c:v>
                      </c:pt>
                      <c:pt idx="222">
                        <c:v>1000.2175829300007</c:v>
                      </c:pt>
                      <c:pt idx="223">
                        <c:v>1007.6675829300008</c:v>
                      </c:pt>
                      <c:pt idx="224">
                        <c:v>1009.2551505000008</c:v>
                      </c:pt>
                      <c:pt idx="225">
                        <c:v>1012.2551505000008</c:v>
                      </c:pt>
                      <c:pt idx="226">
                        <c:v>1019.8091805100008</c:v>
                      </c:pt>
                      <c:pt idx="227">
                        <c:v>1020.6091805100008</c:v>
                      </c:pt>
                      <c:pt idx="228">
                        <c:v>1033.6091805100009</c:v>
                      </c:pt>
                      <c:pt idx="229">
                        <c:v>1048.4289309100009</c:v>
                      </c:pt>
                      <c:pt idx="230">
                        <c:v>1082.430554170001</c:v>
                      </c:pt>
                      <c:pt idx="231">
                        <c:v>1091.5305541700009</c:v>
                      </c:pt>
                      <c:pt idx="232">
                        <c:v>1102.0053950900008</c:v>
                      </c:pt>
                      <c:pt idx="233">
                        <c:v>1106.2053950900008</c:v>
                      </c:pt>
                      <c:pt idx="234">
                        <c:v>1111.2053950900008</c:v>
                      </c:pt>
                      <c:pt idx="235">
                        <c:v>1112.1206602900008</c:v>
                      </c:pt>
                      <c:pt idx="236">
                        <c:v>1116.1482928900009</c:v>
                      </c:pt>
                      <c:pt idx="237">
                        <c:v>1121.1482928900009</c:v>
                      </c:pt>
                      <c:pt idx="238">
                        <c:v>1124.2682928900008</c:v>
                      </c:pt>
                      <c:pt idx="239">
                        <c:v>1135.7422928900007</c:v>
                      </c:pt>
                      <c:pt idx="240">
                        <c:v>1142.2422928900007</c:v>
                      </c:pt>
                      <c:pt idx="241">
                        <c:v>1163.0871390700008</c:v>
                      </c:pt>
                      <c:pt idx="242">
                        <c:v>1169.6380268000009</c:v>
                      </c:pt>
                      <c:pt idx="243">
                        <c:v>1181.1473718400009</c:v>
                      </c:pt>
                      <c:pt idx="244">
                        <c:v>1182.1473718400009</c:v>
                      </c:pt>
                      <c:pt idx="245">
                        <c:v>1219.933569490001</c:v>
                      </c:pt>
                      <c:pt idx="246">
                        <c:v>1221.3335694900011</c:v>
                      </c:pt>
                      <c:pt idx="247">
                        <c:v>1223.3335694900011</c:v>
                      </c:pt>
                      <c:pt idx="248">
                        <c:v>1230.8335694900011</c:v>
                      </c:pt>
                      <c:pt idx="249">
                        <c:v>1234.3335694900011</c:v>
                      </c:pt>
                      <c:pt idx="250">
                        <c:v>1250.3335694900011</c:v>
                      </c:pt>
                      <c:pt idx="251">
                        <c:v>1260.673569490001</c:v>
                      </c:pt>
                      <c:pt idx="252">
                        <c:v>1278.936033800001</c:v>
                      </c:pt>
                      <c:pt idx="253">
                        <c:v>1289.736033800001</c:v>
                      </c:pt>
                      <c:pt idx="254">
                        <c:v>1311.6832550200011</c:v>
                      </c:pt>
                      <c:pt idx="255">
                        <c:v>1312.6832550200011</c:v>
                      </c:pt>
                      <c:pt idx="256">
                        <c:v>1326.478304310001</c:v>
                      </c:pt>
                      <c:pt idx="257">
                        <c:v>1342.9736435600009</c:v>
                      </c:pt>
                      <c:pt idx="258">
                        <c:v>1347.6554880800009</c:v>
                      </c:pt>
                      <c:pt idx="259">
                        <c:v>1349.1104880800008</c:v>
                      </c:pt>
                      <c:pt idx="260">
                        <c:v>1352.7055373700007</c:v>
                      </c:pt>
                      <c:pt idx="261">
                        <c:v>1357.2010790300008</c:v>
                      </c:pt>
                      <c:pt idx="262">
                        <c:v>1366.9168543600008</c:v>
                      </c:pt>
                      <c:pt idx="263">
                        <c:v>1403.9323543600008</c:v>
                      </c:pt>
                      <c:pt idx="264">
                        <c:v>1409.6323543600008</c:v>
                      </c:pt>
                      <c:pt idx="265">
                        <c:v>1469.0323543600009</c:v>
                      </c:pt>
                      <c:pt idx="266">
                        <c:v>1477.432354360001</c:v>
                      </c:pt>
                      <c:pt idx="267">
                        <c:v>1488.4565560800011</c:v>
                      </c:pt>
                      <c:pt idx="268">
                        <c:v>1492.6565560800011</c:v>
                      </c:pt>
                      <c:pt idx="269">
                        <c:v>1506.8565560800012</c:v>
                      </c:pt>
                      <c:pt idx="270">
                        <c:v>1532.8349715600011</c:v>
                      </c:pt>
                      <c:pt idx="271">
                        <c:v>1543.097372480001</c:v>
                      </c:pt>
                      <c:pt idx="272">
                        <c:v>1574.5965593300011</c:v>
                      </c:pt>
                      <c:pt idx="273">
                        <c:v>1612.961974080001</c:v>
                      </c:pt>
                      <c:pt idx="274">
                        <c:v>1621.961974080001</c:v>
                      </c:pt>
                      <c:pt idx="275">
                        <c:v>1633.9651550500009</c:v>
                      </c:pt>
                      <c:pt idx="276">
                        <c:v>1642.5651550500008</c:v>
                      </c:pt>
                      <c:pt idx="277">
                        <c:v>1653.4151550500007</c:v>
                      </c:pt>
                      <c:pt idx="278">
                        <c:v>1679.7651550500007</c:v>
                      </c:pt>
                      <c:pt idx="279">
                        <c:v>1720.8155258300008</c:v>
                      </c:pt>
                      <c:pt idx="280">
                        <c:v>1726.7155258300008</c:v>
                      </c:pt>
                      <c:pt idx="281">
                        <c:v>1780.0480537500009</c:v>
                      </c:pt>
                      <c:pt idx="282">
                        <c:v>1803.3016529200008</c:v>
                      </c:pt>
                      <c:pt idx="283">
                        <c:v>1852.7016529200009</c:v>
                      </c:pt>
                      <c:pt idx="284">
                        <c:v>1860.7016529200009</c:v>
                      </c:pt>
                      <c:pt idx="285">
                        <c:v>1863.601652920001</c:v>
                      </c:pt>
                      <c:pt idx="286">
                        <c:v>1870.534637810001</c:v>
                      </c:pt>
                      <c:pt idx="287">
                        <c:v>1901.265446220001</c:v>
                      </c:pt>
                      <c:pt idx="288">
                        <c:v>1905.8654462200009</c:v>
                      </c:pt>
                      <c:pt idx="289">
                        <c:v>1919.6654462200008</c:v>
                      </c:pt>
                      <c:pt idx="290">
                        <c:v>1922.2207075100009</c:v>
                      </c:pt>
                      <c:pt idx="291">
                        <c:v>1938.2207075100009</c:v>
                      </c:pt>
                      <c:pt idx="292">
                        <c:v>1953.7170475100008</c:v>
                      </c:pt>
                      <c:pt idx="293">
                        <c:v>1974.2065455400009</c:v>
                      </c:pt>
                      <c:pt idx="294">
                        <c:v>1992.4545455400009</c:v>
                      </c:pt>
                      <c:pt idx="295">
                        <c:v>2021.104545540001</c:v>
                      </c:pt>
                      <c:pt idx="296">
                        <c:v>2041.0994254200011</c:v>
                      </c:pt>
                      <c:pt idx="297">
                        <c:v>2056.2600649200012</c:v>
                      </c:pt>
                      <c:pt idx="298">
                        <c:v>2071.8379431900012</c:v>
                      </c:pt>
                      <c:pt idx="299">
                        <c:v>2089.0169796700011</c:v>
                      </c:pt>
                      <c:pt idx="300">
                        <c:v>2098.2000900000012</c:v>
                      </c:pt>
                      <c:pt idx="301">
                        <c:v>2109.6000900000013</c:v>
                      </c:pt>
                      <c:pt idx="302">
                        <c:v>2120.2242694500014</c:v>
                      </c:pt>
                      <c:pt idx="303">
                        <c:v>2125.7058577600014</c:v>
                      </c:pt>
                      <c:pt idx="304">
                        <c:v>2127.5558577600013</c:v>
                      </c:pt>
                      <c:pt idx="305">
                        <c:v>2183.4087753300014</c:v>
                      </c:pt>
                      <c:pt idx="306">
                        <c:v>2193.6287753300012</c:v>
                      </c:pt>
                      <c:pt idx="307">
                        <c:v>2203.5923540600011</c:v>
                      </c:pt>
                      <c:pt idx="308">
                        <c:v>2207.5923540600011</c:v>
                      </c:pt>
                      <c:pt idx="309">
                        <c:v>2215.8357582900012</c:v>
                      </c:pt>
                      <c:pt idx="310">
                        <c:v>2222.3357582900012</c:v>
                      </c:pt>
                      <c:pt idx="311">
                        <c:v>2253.4510302900012</c:v>
                      </c:pt>
                      <c:pt idx="312">
                        <c:v>2256.9510302900012</c:v>
                      </c:pt>
                      <c:pt idx="313">
                        <c:v>2285.9510302900012</c:v>
                      </c:pt>
                      <c:pt idx="314">
                        <c:v>2297.9510302900012</c:v>
                      </c:pt>
                      <c:pt idx="315">
                        <c:v>2301.4510302900012</c:v>
                      </c:pt>
                      <c:pt idx="316">
                        <c:v>2314.5144054900011</c:v>
                      </c:pt>
                      <c:pt idx="317">
                        <c:v>2322.6644054900012</c:v>
                      </c:pt>
                      <c:pt idx="318">
                        <c:v>2343.7644054900011</c:v>
                      </c:pt>
                      <c:pt idx="319">
                        <c:v>2357.1222294900012</c:v>
                      </c:pt>
                      <c:pt idx="320">
                        <c:v>2361.3791449400014</c:v>
                      </c:pt>
                      <c:pt idx="321">
                        <c:v>2399.1231129400016</c:v>
                      </c:pt>
                      <c:pt idx="322">
                        <c:v>2436.6891236600018</c:v>
                      </c:pt>
                      <c:pt idx="323">
                        <c:v>2462.5219996600017</c:v>
                      </c:pt>
                      <c:pt idx="324">
                        <c:v>2483.4856736500019</c:v>
                      </c:pt>
                      <c:pt idx="325">
                        <c:v>2517.4856736500019</c:v>
                      </c:pt>
                      <c:pt idx="326">
                        <c:v>2538.7239820800019</c:v>
                      </c:pt>
                      <c:pt idx="327">
                        <c:v>2573.9284619600016</c:v>
                      </c:pt>
                      <c:pt idx="328">
                        <c:v>2588.4284619600016</c:v>
                      </c:pt>
                      <c:pt idx="329">
                        <c:v>2593.7284619600018</c:v>
                      </c:pt>
                      <c:pt idx="330">
                        <c:v>2614.4084619600017</c:v>
                      </c:pt>
                      <c:pt idx="331">
                        <c:v>2619.6084619600015</c:v>
                      </c:pt>
                      <c:pt idx="332">
                        <c:v>2634.0084619600016</c:v>
                      </c:pt>
                      <c:pt idx="333">
                        <c:v>2688.3084619600018</c:v>
                      </c:pt>
                      <c:pt idx="334">
                        <c:v>2721.1084619600019</c:v>
                      </c:pt>
                      <c:pt idx="335">
                        <c:v>2754.6774619600019</c:v>
                      </c:pt>
                      <c:pt idx="336">
                        <c:v>2761.2774619600018</c:v>
                      </c:pt>
                      <c:pt idx="337">
                        <c:v>2773.684394960002</c:v>
                      </c:pt>
                      <c:pt idx="338">
                        <c:v>2805.8343949600021</c:v>
                      </c:pt>
                      <c:pt idx="339">
                        <c:v>2821.3343949600021</c:v>
                      </c:pt>
                      <c:pt idx="340">
                        <c:v>2848.4280912400022</c:v>
                      </c:pt>
                      <c:pt idx="341">
                        <c:v>2862.3280912400023</c:v>
                      </c:pt>
                      <c:pt idx="342">
                        <c:v>2892.7269314000023</c:v>
                      </c:pt>
                      <c:pt idx="343">
                        <c:v>2931.4269314000021</c:v>
                      </c:pt>
                      <c:pt idx="344">
                        <c:v>2939.651061930002</c:v>
                      </c:pt>
                      <c:pt idx="345">
                        <c:v>2969.9524269300018</c:v>
                      </c:pt>
                      <c:pt idx="346">
                        <c:v>2986.428830310002</c:v>
                      </c:pt>
                      <c:pt idx="347">
                        <c:v>3015.0788303100021</c:v>
                      </c:pt>
                      <c:pt idx="348">
                        <c:v>3035.2923033100019</c:v>
                      </c:pt>
                      <c:pt idx="349">
                        <c:v>3070.999306510002</c:v>
                      </c:pt>
                      <c:pt idx="350">
                        <c:v>3081.999306510002</c:v>
                      </c:pt>
                      <c:pt idx="351">
                        <c:v>3091.499306510002</c:v>
                      </c:pt>
                      <c:pt idx="352">
                        <c:v>3127.749306510002</c:v>
                      </c:pt>
                      <c:pt idx="353">
                        <c:v>3149.9493065100019</c:v>
                      </c:pt>
                      <c:pt idx="354">
                        <c:v>3156.0093065100018</c:v>
                      </c:pt>
                      <c:pt idx="355">
                        <c:v>3217.217853640002</c:v>
                      </c:pt>
                      <c:pt idx="356">
                        <c:v>3254.9178536400018</c:v>
                      </c:pt>
                      <c:pt idx="357">
                        <c:v>3259.1974136400017</c:v>
                      </c:pt>
                      <c:pt idx="358">
                        <c:v>3274.7574136400017</c:v>
                      </c:pt>
                      <c:pt idx="359">
                        <c:v>3309.3792770200016</c:v>
                      </c:pt>
                      <c:pt idx="360">
                        <c:v>3328.2783970200016</c:v>
                      </c:pt>
                      <c:pt idx="361">
                        <c:v>3351.6883970200015</c:v>
                      </c:pt>
                      <c:pt idx="362">
                        <c:v>3375.2018064200015</c:v>
                      </c:pt>
                      <c:pt idx="363">
                        <c:v>3406.1018064200016</c:v>
                      </c:pt>
                      <c:pt idx="364">
                        <c:v>3422.2018064200015</c:v>
                      </c:pt>
                      <c:pt idx="365">
                        <c:v>3482.8518064200016</c:v>
                      </c:pt>
                      <c:pt idx="366">
                        <c:v>3540.8186996700015</c:v>
                      </c:pt>
                      <c:pt idx="367">
                        <c:v>3597.2586996700015</c:v>
                      </c:pt>
                      <c:pt idx="368">
                        <c:v>3686.5849178200015</c:v>
                      </c:pt>
                      <c:pt idx="369">
                        <c:v>3776.5146678200013</c:v>
                      </c:pt>
                      <c:pt idx="370">
                        <c:v>3885.7141462500012</c:v>
                      </c:pt>
                      <c:pt idx="371">
                        <c:v>3964.4656027400015</c:v>
                      </c:pt>
                      <c:pt idx="372">
                        <c:v>4032.2995288700013</c:v>
                      </c:pt>
                      <c:pt idx="373">
                        <c:v>4076.7863729300011</c:v>
                      </c:pt>
                      <c:pt idx="374">
                        <c:v>4082.457382040001</c:v>
                      </c:pt>
                      <c:pt idx="375">
                        <c:v>4095.5950352600012</c:v>
                      </c:pt>
                      <c:pt idx="376">
                        <c:v>4123.2696102000009</c:v>
                      </c:pt>
                      <c:pt idx="377">
                        <c:v>4159.4696102000007</c:v>
                      </c:pt>
                      <c:pt idx="378">
                        <c:v>4174.1221185000004</c:v>
                      </c:pt>
                      <c:pt idx="379">
                        <c:v>4200.3301925600008</c:v>
                      </c:pt>
                      <c:pt idx="380">
                        <c:v>4244.3145812200009</c:v>
                      </c:pt>
                      <c:pt idx="381">
                        <c:v>4257.3145812200009</c:v>
                      </c:pt>
                      <c:pt idx="382">
                        <c:v>4311.6948976100011</c:v>
                      </c:pt>
                      <c:pt idx="383">
                        <c:v>4334.4814696900012</c:v>
                      </c:pt>
                      <c:pt idx="384">
                        <c:v>4360.8252379800015</c:v>
                      </c:pt>
                      <c:pt idx="385">
                        <c:v>4419.8005715500012</c:v>
                      </c:pt>
                      <c:pt idx="386">
                        <c:v>4473.2177002400012</c:v>
                      </c:pt>
                      <c:pt idx="387">
                        <c:v>4517.6377002400013</c:v>
                      </c:pt>
                      <c:pt idx="388">
                        <c:v>4601.9114172300015</c:v>
                      </c:pt>
                      <c:pt idx="389">
                        <c:v>4614.1133838000014</c:v>
                      </c:pt>
                      <c:pt idx="390">
                        <c:v>4642.2567918500017</c:v>
                      </c:pt>
                      <c:pt idx="391">
                        <c:v>4691.4244788500018</c:v>
                      </c:pt>
                      <c:pt idx="392">
                        <c:v>4729.3669579900015</c:v>
                      </c:pt>
                      <c:pt idx="393">
                        <c:v>4763.5556754000017</c:v>
                      </c:pt>
                      <c:pt idx="394">
                        <c:v>4793.8809645400015</c:v>
                      </c:pt>
                      <c:pt idx="395">
                        <c:v>4854.2178451300015</c:v>
                      </c:pt>
                      <c:pt idx="396">
                        <c:v>4862.9578451300013</c:v>
                      </c:pt>
                      <c:pt idx="397">
                        <c:v>4878.1628451300012</c:v>
                      </c:pt>
                      <c:pt idx="398">
                        <c:v>4898.2878451300012</c:v>
                      </c:pt>
                      <c:pt idx="399">
                        <c:v>4902.5378451300012</c:v>
                      </c:pt>
                      <c:pt idx="400">
                        <c:v>4932.1198167000011</c:v>
                      </c:pt>
                      <c:pt idx="401">
                        <c:v>4999.9005620100015</c:v>
                      </c:pt>
                      <c:pt idx="402">
                        <c:v>5068.0026680300016</c:v>
                      </c:pt>
                      <c:pt idx="403">
                        <c:v>5079.1050560300018</c:v>
                      </c:pt>
                      <c:pt idx="404">
                        <c:v>5102.7202785800018</c:v>
                      </c:pt>
                      <c:pt idx="405">
                        <c:v>5148.8290303200019</c:v>
                      </c:pt>
                      <c:pt idx="406">
                        <c:v>5255.7589304000021</c:v>
                      </c:pt>
                      <c:pt idx="407">
                        <c:v>5330.0086213000022</c:v>
                      </c:pt>
                      <c:pt idx="408">
                        <c:v>5373.0686213000026</c:v>
                      </c:pt>
                      <c:pt idx="409">
                        <c:v>5418.1512705000023</c:v>
                      </c:pt>
                      <c:pt idx="410">
                        <c:v>5477.6644130300019</c:v>
                      </c:pt>
                      <c:pt idx="411">
                        <c:v>5507.7549298300019</c:v>
                      </c:pt>
                      <c:pt idx="412">
                        <c:v>5549.9049298300015</c:v>
                      </c:pt>
                      <c:pt idx="413">
                        <c:v>5586.8959769200019</c:v>
                      </c:pt>
                      <c:pt idx="414">
                        <c:v>5611.9161929800021</c:v>
                      </c:pt>
                      <c:pt idx="415">
                        <c:v>5667.1564147400022</c:v>
                      </c:pt>
                      <c:pt idx="416">
                        <c:v>5680.6564147400022</c:v>
                      </c:pt>
                      <c:pt idx="417">
                        <c:v>5720.6090893100027</c:v>
                      </c:pt>
                      <c:pt idx="418">
                        <c:v>5788.089088810003</c:v>
                      </c:pt>
                      <c:pt idx="419">
                        <c:v>5821.7216967500026</c:v>
                      </c:pt>
                      <c:pt idx="420">
                        <c:v>5885.5216967500028</c:v>
                      </c:pt>
                      <c:pt idx="421">
                        <c:v>5916.6716967500024</c:v>
                      </c:pt>
                      <c:pt idx="422">
                        <c:v>5944.8837501000025</c:v>
                      </c:pt>
                      <c:pt idx="423">
                        <c:v>5965.0337501000022</c:v>
                      </c:pt>
                      <c:pt idx="424">
                        <c:v>5986.0337501000022</c:v>
                      </c:pt>
                      <c:pt idx="425">
                        <c:v>6027.5837501000024</c:v>
                      </c:pt>
                      <c:pt idx="426">
                        <c:v>6037.7098549300026</c:v>
                      </c:pt>
                      <c:pt idx="427">
                        <c:v>6123.849181970003</c:v>
                      </c:pt>
                      <c:pt idx="428">
                        <c:v>6200.0089319700028</c:v>
                      </c:pt>
                      <c:pt idx="429">
                        <c:v>6298.1504260400025</c:v>
                      </c:pt>
                      <c:pt idx="430">
                        <c:v>6424.0601602200022</c:v>
                      </c:pt>
                      <c:pt idx="431">
                        <c:v>6578.5167273000025</c:v>
                      </c:pt>
                      <c:pt idx="432">
                        <c:v>6639.2791548800024</c:v>
                      </c:pt>
                      <c:pt idx="433">
                        <c:v>6731.4814478200024</c:v>
                      </c:pt>
                      <c:pt idx="434">
                        <c:v>6829.1064228900022</c:v>
                      </c:pt>
                      <c:pt idx="435">
                        <c:v>6962.6814228900021</c:v>
                      </c:pt>
                      <c:pt idx="436">
                        <c:v>7056.0684060200019</c:v>
                      </c:pt>
                      <c:pt idx="437">
                        <c:v>7066.2684060200017</c:v>
                      </c:pt>
                      <c:pt idx="438">
                        <c:v>7144.7381460200013</c:v>
                      </c:pt>
                      <c:pt idx="439">
                        <c:v>7248.9981460200015</c:v>
                      </c:pt>
                      <c:pt idx="440">
                        <c:v>7295.2181460200018</c:v>
                      </c:pt>
                      <c:pt idx="441">
                        <c:v>7339.4781995900021</c:v>
                      </c:pt>
                      <c:pt idx="442">
                        <c:v>7363.9591287600024</c:v>
                      </c:pt>
                      <c:pt idx="443">
                        <c:v>7403.6101447600022</c:v>
                      </c:pt>
                      <c:pt idx="444">
                        <c:v>7490.9134839900025</c:v>
                      </c:pt>
                      <c:pt idx="445">
                        <c:v>7590.6104673500022</c:v>
                      </c:pt>
                      <c:pt idx="446">
                        <c:v>7641.6078070200019</c:v>
                      </c:pt>
                      <c:pt idx="447">
                        <c:v>7683.3701253500021</c:v>
                      </c:pt>
                      <c:pt idx="448">
                        <c:v>7783.7823698400025</c:v>
                      </c:pt>
                      <c:pt idx="449">
                        <c:v>7827.9823698400023</c:v>
                      </c:pt>
                      <c:pt idx="450">
                        <c:v>7896.8545531400023</c:v>
                      </c:pt>
                      <c:pt idx="451">
                        <c:v>7924.4789281400026</c:v>
                      </c:pt>
                      <c:pt idx="452">
                        <c:v>7954.102007790003</c:v>
                      </c:pt>
                      <c:pt idx="453">
                        <c:v>7981.8620077900032</c:v>
                      </c:pt>
                      <c:pt idx="454">
                        <c:v>8028.7202669700027</c:v>
                      </c:pt>
                      <c:pt idx="455">
                        <c:v>8064.6702669700026</c:v>
                      </c:pt>
                      <c:pt idx="456">
                        <c:v>8112.3045999700025</c:v>
                      </c:pt>
                      <c:pt idx="457">
                        <c:v>8277.3615071500026</c:v>
                      </c:pt>
                      <c:pt idx="458">
                        <c:v>8349.7131846000029</c:v>
                      </c:pt>
                      <c:pt idx="459">
                        <c:v>8409.5726096000035</c:v>
                      </c:pt>
                      <c:pt idx="460">
                        <c:v>8445.880055190004</c:v>
                      </c:pt>
                      <c:pt idx="461">
                        <c:v>8483.7391211900049</c:v>
                      </c:pt>
                      <c:pt idx="462">
                        <c:v>8561.9865831700045</c:v>
                      </c:pt>
                      <c:pt idx="463">
                        <c:v>8604.7865831700037</c:v>
                      </c:pt>
                      <c:pt idx="464">
                        <c:v>8661.1805999700046</c:v>
                      </c:pt>
                      <c:pt idx="465">
                        <c:v>8768.1262907000037</c:v>
                      </c:pt>
                      <c:pt idx="466">
                        <c:v>8778.7929573600031</c:v>
                      </c:pt>
                      <c:pt idx="467">
                        <c:v>8816.4175148600025</c:v>
                      </c:pt>
                      <c:pt idx="468">
                        <c:v>8876.4675148600018</c:v>
                      </c:pt>
                      <c:pt idx="469">
                        <c:v>8944.3772514600023</c:v>
                      </c:pt>
                      <c:pt idx="470">
                        <c:v>8959.3484764600016</c:v>
                      </c:pt>
                      <c:pt idx="471">
                        <c:v>9002.5947623600023</c:v>
                      </c:pt>
                      <c:pt idx="472">
                        <c:v>9074.1062569100031</c:v>
                      </c:pt>
                      <c:pt idx="473">
                        <c:v>9110.8562569100031</c:v>
                      </c:pt>
                      <c:pt idx="474">
                        <c:v>9145.3811921200031</c:v>
                      </c:pt>
                      <c:pt idx="475">
                        <c:v>9251.0715983700029</c:v>
                      </c:pt>
                      <c:pt idx="476">
                        <c:v>9258.9882643800029</c:v>
                      </c:pt>
                      <c:pt idx="477">
                        <c:v>9380.1882643800036</c:v>
                      </c:pt>
                      <c:pt idx="478">
                        <c:v>9403.7382643800029</c:v>
                      </c:pt>
                      <c:pt idx="479">
                        <c:v>9435.1882643800036</c:v>
                      </c:pt>
                      <c:pt idx="480">
                        <c:v>9491.3867535400041</c:v>
                      </c:pt>
                      <c:pt idx="481">
                        <c:v>9607.1057899700045</c:v>
                      </c:pt>
                      <c:pt idx="482">
                        <c:v>9667.3476039700054</c:v>
                      </c:pt>
                      <c:pt idx="483">
                        <c:v>9765.5316733200052</c:v>
                      </c:pt>
                      <c:pt idx="484">
                        <c:v>9824.3541442400056</c:v>
                      </c:pt>
                      <c:pt idx="485">
                        <c:v>9924.5541442400063</c:v>
                      </c:pt>
                      <c:pt idx="486">
                        <c:v>9974.008165820007</c:v>
                      </c:pt>
                      <c:pt idx="487">
                        <c:v>10092.030734820008</c:v>
                      </c:pt>
                      <c:pt idx="488">
                        <c:v>10160.320008770008</c:v>
                      </c:pt>
                      <c:pt idx="489">
                        <c:v>10227.990008770008</c:v>
                      </c:pt>
                      <c:pt idx="490">
                        <c:v>10308.565804160007</c:v>
                      </c:pt>
                      <c:pt idx="491">
                        <c:v>10448.979274160007</c:v>
                      </c:pt>
                      <c:pt idx="492">
                        <c:v>10512.579274160007</c:v>
                      </c:pt>
                      <c:pt idx="493">
                        <c:v>10605.440921390007</c:v>
                      </c:pt>
                      <c:pt idx="494">
                        <c:v>10674.510921390007</c:v>
                      </c:pt>
                      <c:pt idx="495">
                        <c:v>10754.010921390007</c:v>
                      </c:pt>
                      <c:pt idx="496">
                        <c:v>10871.542838090007</c:v>
                      </c:pt>
                      <c:pt idx="497">
                        <c:v>10957.216838090008</c:v>
                      </c:pt>
                      <c:pt idx="498">
                        <c:v>11035.496838090008</c:v>
                      </c:pt>
                      <c:pt idx="499">
                        <c:v>11107.770867260007</c:v>
                      </c:pt>
                      <c:pt idx="500">
                        <c:v>11169.105157090007</c:v>
                      </c:pt>
                      <c:pt idx="501">
                        <c:v>11214.122653750008</c:v>
                      </c:pt>
                      <c:pt idx="502">
                        <c:v>11247.761278750007</c:v>
                      </c:pt>
                      <c:pt idx="503">
                        <c:v>11326.980912950008</c:v>
                      </c:pt>
                      <c:pt idx="504">
                        <c:v>11444.877683180008</c:v>
                      </c:pt>
                      <c:pt idx="505">
                        <c:v>11521.522420930009</c:v>
                      </c:pt>
                      <c:pt idx="506">
                        <c:v>11570.373335930009</c:v>
                      </c:pt>
                      <c:pt idx="507">
                        <c:v>11578.47333593001</c:v>
                      </c:pt>
                      <c:pt idx="508">
                        <c:v>11609.40036739001</c:v>
                      </c:pt>
                      <c:pt idx="509">
                        <c:v>11722.130367390009</c:v>
                      </c:pt>
                      <c:pt idx="510">
                        <c:v>11784.65210002001</c:v>
                      </c:pt>
                      <c:pt idx="511">
                        <c:v>11818.25210002001</c:v>
                      </c:pt>
                      <c:pt idx="512">
                        <c:v>11826.747100020011</c:v>
                      </c:pt>
                      <c:pt idx="513">
                        <c:v>11866.459819520011</c:v>
                      </c:pt>
                      <c:pt idx="514">
                        <c:v>11916.909819520011</c:v>
                      </c:pt>
                      <c:pt idx="515">
                        <c:v>12018.609819520012</c:v>
                      </c:pt>
                      <c:pt idx="516">
                        <c:v>12186.952691870012</c:v>
                      </c:pt>
                      <c:pt idx="517">
                        <c:v>12201.529307870012</c:v>
                      </c:pt>
                      <c:pt idx="518">
                        <c:v>12241.263597700012</c:v>
                      </c:pt>
                      <c:pt idx="519">
                        <c:v>12323.313597700011</c:v>
                      </c:pt>
                      <c:pt idx="520">
                        <c:v>12398.763597700012</c:v>
                      </c:pt>
                      <c:pt idx="521">
                        <c:v>12499.462597700012</c:v>
                      </c:pt>
                      <c:pt idx="522">
                        <c:v>12567.353065360012</c:v>
                      </c:pt>
                      <c:pt idx="523">
                        <c:v>12618.403065360011</c:v>
                      </c:pt>
                      <c:pt idx="524">
                        <c:v>12753.890240300012</c:v>
                      </c:pt>
                      <c:pt idx="525">
                        <c:v>12803.590240300013</c:v>
                      </c:pt>
                      <c:pt idx="526">
                        <c:v>12861.020189240013</c:v>
                      </c:pt>
                      <c:pt idx="527">
                        <c:v>12909.620189240013</c:v>
                      </c:pt>
                      <c:pt idx="528">
                        <c:v>13005.420189240012</c:v>
                      </c:pt>
                      <c:pt idx="529">
                        <c:v>13017.598741910013</c:v>
                      </c:pt>
                    </c:numCache>
                  </c:numRef>
                </c:val>
                <c:extLst xmlns:c15="http://schemas.microsoft.com/office/drawing/2012/chart">
                  <c:ext xmlns:c16="http://schemas.microsoft.com/office/drawing/2014/chart" uri="{C3380CC4-5D6E-409C-BE32-E72D297353CC}">
                    <c16:uniqueId val="{00000006-7437-4D61-9F2F-D64F1B5AF1C4}"/>
                  </c:ext>
                </c:extLst>
              </c15:ser>
            </c15:filteredBarSeries>
          </c:ext>
        </c:extLst>
      </c:barChart>
      <c:catAx>
        <c:axId val="69417307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ontserrat Medium" pitchFamily="2" charset="0"/>
                <a:ea typeface="+mn-ea"/>
                <a:cs typeface="+mn-cs"/>
              </a:defRPr>
            </a:pPr>
            <a:endParaRPr lang="es-AR"/>
          </a:p>
        </c:txPr>
        <c:crossAx val="694176911"/>
        <c:crosses val="autoZero"/>
        <c:auto val="0"/>
        <c:lblAlgn val="ctr"/>
        <c:lblOffset val="100"/>
        <c:noMultiLvlLbl val="0"/>
      </c:catAx>
      <c:valAx>
        <c:axId val="694176911"/>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 #,##0_-;\-&quot;$&quot;\ * #,##0_-;_-&quot;$&quot;\ *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Montserrat Medium" pitchFamily="2" charset="0"/>
                <a:ea typeface="+mn-ea"/>
                <a:cs typeface="+mn-cs"/>
              </a:defRPr>
            </a:pPr>
            <a:endParaRPr lang="es-AR"/>
          </a:p>
        </c:txPr>
        <c:crossAx val="6941730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000">
          <a:solidFill>
            <a:sysClr val="windowText" lastClr="000000"/>
          </a:solidFill>
          <a:latin typeface="Myriad Pro" panose="020B0503030403020204" pitchFamily="34" charset="0"/>
        </a:defRPr>
      </a:pPr>
      <a:endParaRPr lang="es-A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Montserrat SemiBold" pitchFamily="2" charset="0"/>
                <a:ea typeface="+mn-ea"/>
                <a:cs typeface="+mn-cs"/>
              </a:defRPr>
            </a:pPr>
            <a:r>
              <a:rPr lang="es-AR" sz="1400" dirty="0">
                <a:solidFill>
                  <a:srgbClr val="00A6E2"/>
                </a:solidFill>
              </a:rPr>
              <a:t>Cantidad de </a:t>
            </a:r>
            <a:r>
              <a:rPr lang="es-AR" sz="1400" dirty="0" err="1">
                <a:solidFill>
                  <a:srgbClr val="00A6E2"/>
                </a:solidFill>
              </a:rPr>
              <a:t>CPDs</a:t>
            </a:r>
            <a:r>
              <a:rPr lang="es-AR" sz="1400" dirty="0">
                <a:solidFill>
                  <a:srgbClr val="00A6E2"/>
                </a:solidFill>
              </a:rPr>
              <a:t> Acumulada Agosto 2025</a:t>
            </a:r>
          </a:p>
        </c:rich>
      </c:tx>
      <c:layout>
        <c:manualLayout>
          <c:xMode val="edge"/>
          <c:yMode val="edge"/>
          <c:x val="0.22061410374021953"/>
          <c:y val="1.0835119605187626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Montserrat SemiBold" pitchFamily="2" charset="0"/>
              <a:ea typeface="+mn-ea"/>
              <a:cs typeface="+mn-cs"/>
            </a:defRPr>
          </a:pPr>
          <a:endParaRPr lang="es-AR"/>
        </a:p>
      </c:txPr>
    </c:title>
    <c:autoTitleDeleted val="0"/>
    <c:plotArea>
      <c:layout>
        <c:manualLayout>
          <c:layoutTarget val="inner"/>
          <c:xMode val="edge"/>
          <c:yMode val="edge"/>
          <c:x val="8.9662097831294293E-2"/>
          <c:y val="0.12977233572675662"/>
          <c:w val="0.82050793151487167"/>
          <c:h val="0.6983322349023553"/>
        </c:manualLayout>
      </c:layout>
      <c:barChart>
        <c:barDir val="col"/>
        <c:grouping val="clustered"/>
        <c:varyColors val="0"/>
        <c:ser>
          <c:idx val="7"/>
          <c:order val="7"/>
          <c:tx>
            <c:strRef>
              <c:f>'Base graficos'!$K$1</c:f>
              <c:strCache>
                <c:ptCount val="1"/>
                <c:pt idx="0">
                  <c:v> Cantidad CPDs Acumulada </c:v>
                </c:pt>
              </c:strCache>
              <c:extLst xmlns:c15="http://schemas.microsoft.com/office/drawing/2012/chart"/>
            </c:strRef>
          </c:tx>
          <c:spPr>
            <a:solidFill>
              <a:srgbClr val="F47F30"/>
            </a:solidFill>
            <a:ln>
              <a:noFill/>
            </a:ln>
            <a:effectLst/>
          </c:spPr>
          <c:invertIfNegative val="0"/>
          <c:dLbls>
            <c:dLbl>
              <c:idx val="159"/>
              <c:layout>
                <c:manualLayout>
                  <c:x val="0"/>
                  <c:y val="-3.67253163220896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A3-44A1-839C-236DB97959AD}"/>
                </c:ext>
              </c:extLst>
            </c:dLbl>
            <c:dLbl>
              <c:idx val="171"/>
              <c:layout>
                <c:manualLayout>
                  <c:x val="-1.2096772273181948E-2"/>
                  <c:y val="-7.95715186978610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A3-44A1-839C-236DB97959AD}"/>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ontserrat Medium" pitchFamily="2" charset="0"/>
                    <a:ea typeface="+mn-ea"/>
                    <a:cs typeface="+mn-cs"/>
                  </a:defRPr>
                </a:pPr>
                <a:endParaRPr lang="es-A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'Base graficos'!$A$622:$A$781</c:f>
              <c:numCache>
                <c:formatCode>m/d/yyyy</c:formatCode>
                <c:ptCount val="160"/>
                <c:pt idx="0">
                  <c:v>45659</c:v>
                </c:pt>
                <c:pt idx="1">
                  <c:v>45660</c:v>
                </c:pt>
                <c:pt idx="2">
                  <c:v>45663</c:v>
                </c:pt>
                <c:pt idx="3">
                  <c:v>45664</c:v>
                </c:pt>
                <c:pt idx="4">
                  <c:v>45665</c:v>
                </c:pt>
                <c:pt idx="5">
                  <c:v>45666</c:v>
                </c:pt>
                <c:pt idx="6">
                  <c:v>45667</c:v>
                </c:pt>
                <c:pt idx="7">
                  <c:v>45670</c:v>
                </c:pt>
                <c:pt idx="8">
                  <c:v>45671</c:v>
                </c:pt>
                <c:pt idx="9">
                  <c:v>45672</c:v>
                </c:pt>
                <c:pt idx="10">
                  <c:v>45673</c:v>
                </c:pt>
                <c:pt idx="11">
                  <c:v>45674</c:v>
                </c:pt>
                <c:pt idx="12">
                  <c:v>45677</c:v>
                </c:pt>
                <c:pt idx="13">
                  <c:v>45678</c:v>
                </c:pt>
                <c:pt idx="14">
                  <c:v>45679</c:v>
                </c:pt>
                <c:pt idx="15">
                  <c:v>45680</c:v>
                </c:pt>
                <c:pt idx="16">
                  <c:v>45681</c:v>
                </c:pt>
                <c:pt idx="17">
                  <c:v>45684</c:v>
                </c:pt>
                <c:pt idx="18">
                  <c:v>45685</c:v>
                </c:pt>
                <c:pt idx="19">
                  <c:v>45686</c:v>
                </c:pt>
                <c:pt idx="20">
                  <c:v>45687</c:v>
                </c:pt>
                <c:pt idx="21">
                  <c:v>45688</c:v>
                </c:pt>
                <c:pt idx="22">
                  <c:v>45691</c:v>
                </c:pt>
                <c:pt idx="23">
                  <c:v>45692</c:v>
                </c:pt>
                <c:pt idx="24">
                  <c:v>45693</c:v>
                </c:pt>
                <c:pt idx="25">
                  <c:v>45694</c:v>
                </c:pt>
                <c:pt idx="26">
                  <c:v>45695</c:v>
                </c:pt>
                <c:pt idx="27">
                  <c:v>45698</c:v>
                </c:pt>
                <c:pt idx="28">
                  <c:v>45699</c:v>
                </c:pt>
                <c:pt idx="29">
                  <c:v>45700</c:v>
                </c:pt>
                <c:pt idx="30">
                  <c:v>45701</c:v>
                </c:pt>
                <c:pt idx="31">
                  <c:v>45702</c:v>
                </c:pt>
                <c:pt idx="32">
                  <c:v>45705</c:v>
                </c:pt>
                <c:pt idx="33">
                  <c:v>45706</c:v>
                </c:pt>
                <c:pt idx="34">
                  <c:v>45707</c:v>
                </c:pt>
                <c:pt idx="35">
                  <c:v>45708</c:v>
                </c:pt>
                <c:pt idx="36">
                  <c:v>45709</c:v>
                </c:pt>
                <c:pt idx="37">
                  <c:v>45712</c:v>
                </c:pt>
                <c:pt idx="38">
                  <c:v>45713</c:v>
                </c:pt>
                <c:pt idx="39">
                  <c:v>45714</c:v>
                </c:pt>
                <c:pt idx="40">
                  <c:v>45715</c:v>
                </c:pt>
                <c:pt idx="41">
                  <c:v>45716</c:v>
                </c:pt>
                <c:pt idx="42">
                  <c:v>45721</c:v>
                </c:pt>
                <c:pt idx="43">
                  <c:v>45722</c:v>
                </c:pt>
                <c:pt idx="44">
                  <c:v>45723</c:v>
                </c:pt>
                <c:pt idx="45">
                  <c:v>45726</c:v>
                </c:pt>
                <c:pt idx="46">
                  <c:v>45727</c:v>
                </c:pt>
                <c:pt idx="47">
                  <c:v>45728</c:v>
                </c:pt>
                <c:pt idx="48">
                  <c:v>45729</c:v>
                </c:pt>
                <c:pt idx="49">
                  <c:v>45730</c:v>
                </c:pt>
                <c:pt idx="50">
                  <c:v>45733</c:v>
                </c:pt>
                <c:pt idx="51">
                  <c:v>45734</c:v>
                </c:pt>
                <c:pt idx="52">
                  <c:v>45735</c:v>
                </c:pt>
                <c:pt idx="53">
                  <c:v>45736</c:v>
                </c:pt>
                <c:pt idx="54">
                  <c:v>45737</c:v>
                </c:pt>
                <c:pt idx="55">
                  <c:v>45741</c:v>
                </c:pt>
                <c:pt idx="56">
                  <c:v>45742</c:v>
                </c:pt>
                <c:pt idx="57">
                  <c:v>45743</c:v>
                </c:pt>
                <c:pt idx="58">
                  <c:v>45744</c:v>
                </c:pt>
                <c:pt idx="59">
                  <c:v>45747</c:v>
                </c:pt>
                <c:pt idx="60">
                  <c:v>45748</c:v>
                </c:pt>
                <c:pt idx="61">
                  <c:v>45750</c:v>
                </c:pt>
                <c:pt idx="62">
                  <c:v>45751</c:v>
                </c:pt>
                <c:pt idx="63">
                  <c:v>45754</c:v>
                </c:pt>
                <c:pt idx="64">
                  <c:v>45755</c:v>
                </c:pt>
                <c:pt idx="65">
                  <c:v>45756</c:v>
                </c:pt>
                <c:pt idx="66">
                  <c:v>45757</c:v>
                </c:pt>
                <c:pt idx="67">
                  <c:v>45758</c:v>
                </c:pt>
                <c:pt idx="68">
                  <c:v>45761</c:v>
                </c:pt>
                <c:pt idx="69">
                  <c:v>45762</c:v>
                </c:pt>
                <c:pt idx="70">
                  <c:v>45763</c:v>
                </c:pt>
                <c:pt idx="71">
                  <c:v>45768</c:v>
                </c:pt>
                <c:pt idx="72">
                  <c:v>45769</c:v>
                </c:pt>
                <c:pt idx="73">
                  <c:v>45770</c:v>
                </c:pt>
                <c:pt idx="74">
                  <c:v>45771</c:v>
                </c:pt>
                <c:pt idx="75">
                  <c:v>45772</c:v>
                </c:pt>
                <c:pt idx="76">
                  <c:v>45775</c:v>
                </c:pt>
                <c:pt idx="77">
                  <c:v>45776</c:v>
                </c:pt>
                <c:pt idx="78">
                  <c:v>45777</c:v>
                </c:pt>
                <c:pt idx="79">
                  <c:v>45782</c:v>
                </c:pt>
                <c:pt idx="80">
                  <c:v>45783</c:v>
                </c:pt>
                <c:pt idx="81">
                  <c:v>45784</c:v>
                </c:pt>
                <c:pt idx="82">
                  <c:v>45785</c:v>
                </c:pt>
                <c:pt idx="83">
                  <c:v>45786</c:v>
                </c:pt>
                <c:pt idx="84">
                  <c:v>45789</c:v>
                </c:pt>
                <c:pt idx="85">
                  <c:v>45790</c:v>
                </c:pt>
                <c:pt idx="86">
                  <c:v>45791</c:v>
                </c:pt>
                <c:pt idx="87">
                  <c:v>45792</c:v>
                </c:pt>
                <c:pt idx="88">
                  <c:v>45793</c:v>
                </c:pt>
                <c:pt idx="89">
                  <c:v>45796</c:v>
                </c:pt>
                <c:pt idx="90">
                  <c:v>45797</c:v>
                </c:pt>
                <c:pt idx="91">
                  <c:v>45798</c:v>
                </c:pt>
                <c:pt idx="92">
                  <c:v>45799</c:v>
                </c:pt>
                <c:pt idx="93">
                  <c:v>45800</c:v>
                </c:pt>
                <c:pt idx="94">
                  <c:v>45803</c:v>
                </c:pt>
                <c:pt idx="95">
                  <c:v>45804</c:v>
                </c:pt>
                <c:pt idx="96">
                  <c:v>45805</c:v>
                </c:pt>
                <c:pt idx="97">
                  <c:v>45806</c:v>
                </c:pt>
                <c:pt idx="98">
                  <c:v>45807</c:v>
                </c:pt>
                <c:pt idx="99">
                  <c:v>45810</c:v>
                </c:pt>
                <c:pt idx="100">
                  <c:v>45811</c:v>
                </c:pt>
                <c:pt idx="101">
                  <c:v>45812</c:v>
                </c:pt>
                <c:pt idx="102">
                  <c:v>45813</c:v>
                </c:pt>
                <c:pt idx="103">
                  <c:v>45814</c:v>
                </c:pt>
                <c:pt idx="104">
                  <c:v>45817</c:v>
                </c:pt>
                <c:pt idx="105">
                  <c:v>45818</c:v>
                </c:pt>
                <c:pt idx="106">
                  <c:v>45819</c:v>
                </c:pt>
                <c:pt idx="107">
                  <c:v>45820</c:v>
                </c:pt>
                <c:pt idx="108">
                  <c:v>45821</c:v>
                </c:pt>
                <c:pt idx="109">
                  <c:v>45825</c:v>
                </c:pt>
                <c:pt idx="110">
                  <c:v>45826</c:v>
                </c:pt>
                <c:pt idx="111">
                  <c:v>45827</c:v>
                </c:pt>
                <c:pt idx="112">
                  <c:v>45831</c:v>
                </c:pt>
                <c:pt idx="113">
                  <c:v>45832</c:v>
                </c:pt>
                <c:pt idx="114">
                  <c:v>45833</c:v>
                </c:pt>
                <c:pt idx="115">
                  <c:v>45834</c:v>
                </c:pt>
                <c:pt idx="116">
                  <c:v>45835</c:v>
                </c:pt>
                <c:pt idx="117">
                  <c:v>45838</c:v>
                </c:pt>
                <c:pt idx="118">
                  <c:v>45839</c:v>
                </c:pt>
                <c:pt idx="119">
                  <c:v>45840</c:v>
                </c:pt>
                <c:pt idx="120">
                  <c:v>45841</c:v>
                </c:pt>
                <c:pt idx="121">
                  <c:v>45842</c:v>
                </c:pt>
                <c:pt idx="122">
                  <c:v>45845</c:v>
                </c:pt>
                <c:pt idx="123">
                  <c:v>45846</c:v>
                </c:pt>
                <c:pt idx="124">
                  <c:v>45848</c:v>
                </c:pt>
                <c:pt idx="125">
                  <c:v>45849</c:v>
                </c:pt>
                <c:pt idx="126">
                  <c:v>45852</c:v>
                </c:pt>
                <c:pt idx="127">
                  <c:v>45853</c:v>
                </c:pt>
                <c:pt idx="128">
                  <c:v>45854</c:v>
                </c:pt>
                <c:pt idx="129">
                  <c:v>45855</c:v>
                </c:pt>
                <c:pt idx="130">
                  <c:v>45856</c:v>
                </c:pt>
                <c:pt idx="131">
                  <c:v>45859</c:v>
                </c:pt>
                <c:pt idx="132">
                  <c:v>45860</c:v>
                </c:pt>
                <c:pt idx="133">
                  <c:v>45861</c:v>
                </c:pt>
                <c:pt idx="134">
                  <c:v>45862</c:v>
                </c:pt>
                <c:pt idx="135">
                  <c:v>45863</c:v>
                </c:pt>
                <c:pt idx="136">
                  <c:v>45866</c:v>
                </c:pt>
                <c:pt idx="137">
                  <c:v>45867</c:v>
                </c:pt>
                <c:pt idx="138">
                  <c:v>45868</c:v>
                </c:pt>
                <c:pt idx="139">
                  <c:v>45869</c:v>
                </c:pt>
                <c:pt idx="140">
                  <c:v>45870</c:v>
                </c:pt>
                <c:pt idx="141">
                  <c:v>45873</c:v>
                </c:pt>
                <c:pt idx="142">
                  <c:v>45874</c:v>
                </c:pt>
                <c:pt idx="143">
                  <c:v>45875</c:v>
                </c:pt>
                <c:pt idx="144">
                  <c:v>45876</c:v>
                </c:pt>
                <c:pt idx="145">
                  <c:v>45877</c:v>
                </c:pt>
                <c:pt idx="146">
                  <c:v>45880</c:v>
                </c:pt>
                <c:pt idx="147">
                  <c:v>45881</c:v>
                </c:pt>
                <c:pt idx="148">
                  <c:v>45882</c:v>
                </c:pt>
                <c:pt idx="149">
                  <c:v>45883</c:v>
                </c:pt>
                <c:pt idx="150">
                  <c:v>45887</c:v>
                </c:pt>
                <c:pt idx="151">
                  <c:v>45888</c:v>
                </c:pt>
                <c:pt idx="152">
                  <c:v>45889</c:v>
                </c:pt>
                <c:pt idx="153">
                  <c:v>45890</c:v>
                </c:pt>
                <c:pt idx="154">
                  <c:v>45891</c:v>
                </c:pt>
                <c:pt idx="155">
                  <c:v>45894</c:v>
                </c:pt>
                <c:pt idx="156">
                  <c:v>45895</c:v>
                </c:pt>
                <c:pt idx="157">
                  <c:v>45896</c:v>
                </c:pt>
                <c:pt idx="158">
                  <c:v>45897</c:v>
                </c:pt>
                <c:pt idx="159">
                  <c:v>45898</c:v>
                </c:pt>
              </c:numCache>
            </c:numRef>
          </c:cat>
          <c:val>
            <c:numRef>
              <c:f>'Base graficos'!$K$622:$K$781</c:f>
              <c:numCache>
                <c:formatCode>_-* #,##0_-;\-* #,##0_-;_-* "-"??_-;_-@_-</c:formatCode>
                <c:ptCount val="160"/>
                <c:pt idx="0">
                  <c:v>8101</c:v>
                </c:pt>
                <c:pt idx="1">
                  <c:v>8131</c:v>
                </c:pt>
                <c:pt idx="2">
                  <c:v>8153</c:v>
                </c:pt>
                <c:pt idx="3">
                  <c:v>8174</c:v>
                </c:pt>
                <c:pt idx="4">
                  <c:v>8197</c:v>
                </c:pt>
                <c:pt idx="5">
                  <c:v>8231</c:v>
                </c:pt>
                <c:pt idx="6">
                  <c:v>8240</c:v>
                </c:pt>
                <c:pt idx="7">
                  <c:v>8314</c:v>
                </c:pt>
                <c:pt idx="8">
                  <c:v>8348</c:v>
                </c:pt>
                <c:pt idx="9">
                  <c:v>8382</c:v>
                </c:pt>
                <c:pt idx="10">
                  <c:v>8398</c:v>
                </c:pt>
                <c:pt idx="11">
                  <c:v>8406</c:v>
                </c:pt>
                <c:pt idx="12">
                  <c:v>8420</c:v>
                </c:pt>
                <c:pt idx="13">
                  <c:v>8456</c:v>
                </c:pt>
                <c:pt idx="14">
                  <c:v>8467</c:v>
                </c:pt>
                <c:pt idx="15">
                  <c:v>8487</c:v>
                </c:pt>
                <c:pt idx="16">
                  <c:v>8525</c:v>
                </c:pt>
                <c:pt idx="17">
                  <c:v>8552</c:v>
                </c:pt>
                <c:pt idx="18">
                  <c:v>8575</c:v>
                </c:pt>
                <c:pt idx="19">
                  <c:v>8616</c:v>
                </c:pt>
                <c:pt idx="20">
                  <c:v>8633</c:v>
                </c:pt>
                <c:pt idx="21">
                  <c:v>8674</c:v>
                </c:pt>
                <c:pt idx="22">
                  <c:v>8684</c:v>
                </c:pt>
                <c:pt idx="23">
                  <c:v>8711</c:v>
                </c:pt>
                <c:pt idx="24">
                  <c:v>8731</c:v>
                </c:pt>
                <c:pt idx="25">
                  <c:v>8776</c:v>
                </c:pt>
                <c:pt idx="26">
                  <c:v>8832</c:v>
                </c:pt>
                <c:pt idx="27">
                  <c:v>8871</c:v>
                </c:pt>
                <c:pt idx="28">
                  <c:v>8899</c:v>
                </c:pt>
                <c:pt idx="29">
                  <c:v>8953</c:v>
                </c:pt>
                <c:pt idx="30">
                  <c:v>8987</c:v>
                </c:pt>
                <c:pt idx="31">
                  <c:v>8996</c:v>
                </c:pt>
                <c:pt idx="32">
                  <c:v>9027</c:v>
                </c:pt>
                <c:pt idx="33">
                  <c:v>9064</c:v>
                </c:pt>
                <c:pt idx="34">
                  <c:v>9081</c:v>
                </c:pt>
                <c:pt idx="35">
                  <c:v>9134</c:v>
                </c:pt>
                <c:pt idx="36">
                  <c:v>9145</c:v>
                </c:pt>
                <c:pt idx="37">
                  <c:v>9167</c:v>
                </c:pt>
                <c:pt idx="38">
                  <c:v>9195</c:v>
                </c:pt>
                <c:pt idx="39">
                  <c:v>9244</c:v>
                </c:pt>
                <c:pt idx="40">
                  <c:v>9267</c:v>
                </c:pt>
                <c:pt idx="41">
                  <c:v>9307</c:v>
                </c:pt>
                <c:pt idx="42">
                  <c:v>9340</c:v>
                </c:pt>
                <c:pt idx="43">
                  <c:v>9362</c:v>
                </c:pt>
                <c:pt idx="44">
                  <c:v>9372</c:v>
                </c:pt>
                <c:pt idx="45">
                  <c:v>9387</c:v>
                </c:pt>
                <c:pt idx="46">
                  <c:v>9416</c:v>
                </c:pt>
                <c:pt idx="47">
                  <c:v>9462</c:v>
                </c:pt>
                <c:pt idx="48">
                  <c:v>9525</c:v>
                </c:pt>
                <c:pt idx="49">
                  <c:v>9561</c:v>
                </c:pt>
                <c:pt idx="50">
                  <c:v>9587</c:v>
                </c:pt>
                <c:pt idx="51">
                  <c:v>9636</c:v>
                </c:pt>
                <c:pt idx="52">
                  <c:v>9664</c:v>
                </c:pt>
                <c:pt idx="53">
                  <c:v>9676</c:v>
                </c:pt>
                <c:pt idx="54">
                  <c:v>9687</c:v>
                </c:pt>
                <c:pt idx="55">
                  <c:v>9725</c:v>
                </c:pt>
                <c:pt idx="56">
                  <c:v>9740</c:v>
                </c:pt>
                <c:pt idx="57">
                  <c:v>9757</c:v>
                </c:pt>
                <c:pt idx="58">
                  <c:v>9774</c:v>
                </c:pt>
                <c:pt idx="59">
                  <c:v>9802</c:v>
                </c:pt>
                <c:pt idx="60">
                  <c:v>9817</c:v>
                </c:pt>
                <c:pt idx="61">
                  <c:v>9846</c:v>
                </c:pt>
                <c:pt idx="62">
                  <c:v>9876</c:v>
                </c:pt>
                <c:pt idx="63">
                  <c:v>9918</c:v>
                </c:pt>
                <c:pt idx="64">
                  <c:v>9955</c:v>
                </c:pt>
                <c:pt idx="65">
                  <c:v>10009</c:v>
                </c:pt>
                <c:pt idx="66">
                  <c:v>10027</c:v>
                </c:pt>
                <c:pt idx="67">
                  <c:v>10051</c:v>
                </c:pt>
                <c:pt idx="68">
                  <c:v>10080</c:v>
                </c:pt>
                <c:pt idx="69">
                  <c:v>10109</c:v>
                </c:pt>
                <c:pt idx="70">
                  <c:v>10146</c:v>
                </c:pt>
                <c:pt idx="71">
                  <c:v>10177</c:v>
                </c:pt>
                <c:pt idx="72">
                  <c:v>10216</c:v>
                </c:pt>
                <c:pt idx="73">
                  <c:v>10240</c:v>
                </c:pt>
                <c:pt idx="74">
                  <c:v>10269</c:v>
                </c:pt>
                <c:pt idx="75">
                  <c:v>10284</c:v>
                </c:pt>
                <c:pt idx="76">
                  <c:v>10308</c:v>
                </c:pt>
                <c:pt idx="77">
                  <c:v>10323</c:v>
                </c:pt>
                <c:pt idx="78">
                  <c:v>10330</c:v>
                </c:pt>
                <c:pt idx="79">
                  <c:v>10377</c:v>
                </c:pt>
                <c:pt idx="80">
                  <c:v>10431</c:v>
                </c:pt>
                <c:pt idx="81">
                  <c:v>10457</c:v>
                </c:pt>
                <c:pt idx="82">
                  <c:v>10494</c:v>
                </c:pt>
                <c:pt idx="83">
                  <c:v>10502</c:v>
                </c:pt>
                <c:pt idx="84">
                  <c:v>10544</c:v>
                </c:pt>
                <c:pt idx="85">
                  <c:v>10568</c:v>
                </c:pt>
                <c:pt idx="86">
                  <c:v>10584</c:v>
                </c:pt>
                <c:pt idx="87">
                  <c:v>10614</c:v>
                </c:pt>
                <c:pt idx="88">
                  <c:v>10649</c:v>
                </c:pt>
                <c:pt idx="89">
                  <c:v>10688</c:v>
                </c:pt>
                <c:pt idx="90">
                  <c:v>10700</c:v>
                </c:pt>
                <c:pt idx="91">
                  <c:v>10733</c:v>
                </c:pt>
                <c:pt idx="92">
                  <c:v>10765</c:v>
                </c:pt>
                <c:pt idx="93">
                  <c:v>10777</c:v>
                </c:pt>
                <c:pt idx="94">
                  <c:v>10798</c:v>
                </c:pt>
                <c:pt idx="95">
                  <c:v>10826</c:v>
                </c:pt>
                <c:pt idx="96">
                  <c:v>10859</c:v>
                </c:pt>
                <c:pt idx="97">
                  <c:v>10885</c:v>
                </c:pt>
                <c:pt idx="98">
                  <c:v>10930</c:v>
                </c:pt>
                <c:pt idx="99">
                  <c:v>10962</c:v>
                </c:pt>
                <c:pt idx="100">
                  <c:v>11009</c:v>
                </c:pt>
                <c:pt idx="101">
                  <c:v>11033</c:v>
                </c:pt>
                <c:pt idx="102">
                  <c:v>11069</c:v>
                </c:pt>
                <c:pt idx="103">
                  <c:v>11093</c:v>
                </c:pt>
                <c:pt idx="104">
                  <c:v>11133</c:v>
                </c:pt>
                <c:pt idx="105">
                  <c:v>11177</c:v>
                </c:pt>
                <c:pt idx="106">
                  <c:v>11196</c:v>
                </c:pt>
                <c:pt idx="107">
                  <c:v>11222</c:v>
                </c:pt>
                <c:pt idx="108">
                  <c:v>11261</c:v>
                </c:pt>
                <c:pt idx="109">
                  <c:v>11284</c:v>
                </c:pt>
                <c:pt idx="110">
                  <c:v>11307</c:v>
                </c:pt>
                <c:pt idx="111">
                  <c:v>11345</c:v>
                </c:pt>
                <c:pt idx="112">
                  <c:v>11372</c:v>
                </c:pt>
                <c:pt idx="113">
                  <c:v>11412</c:v>
                </c:pt>
                <c:pt idx="114">
                  <c:v>11447</c:v>
                </c:pt>
                <c:pt idx="115">
                  <c:v>11481</c:v>
                </c:pt>
                <c:pt idx="116">
                  <c:v>11509</c:v>
                </c:pt>
                <c:pt idx="117">
                  <c:v>11522</c:v>
                </c:pt>
                <c:pt idx="118">
                  <c:v>11566</c:v>
                </c:pt>
                <c:pt idx="119">
                  <c:v>11589</c:v>
                </c:pt>
                <c:pt idx="120">
                  <c:v>11627</c:v>
                </c:pt>
                <c:pt idx="121">
                  <c:v>11646</c:v>
                </c:pt>
                <c:pt idx="122">
                  <c:v>11685</c:v>
                </c:pt>
                <c:pt idx="123">
                  <c:v>11713</c:v>
                </c:pt>
                <c:pt idx="124">
                  <c:v>11744</c:v>
                </c:pt>
                <c:pt idx="125">
                  <c:v>11812</c:v>
                </c:pt>
                <c:pt idx="126">
                  <c:v>11850</c:v>
                </c:pt>
                <c:pt idx="127">
                  <c:v>11947</c:v>
                </c:pt>
                <c:pt idx="128">
                  <c:v>11971</c:v>
                </c:pt>
                <c:pt idx="129">
                  <c:v>11996</c:v>
                </c:pt>
                <c:pt idx="130">
                  <c:v>12005</c:v>
                </c:pt>
                <c:pt idx="131">
                  <c:v>12025</c:v>
                </c:pt>
                <c:pt idx="132">
                  <c:v>12079</c:v>
                </c:pt>
                <c:pt idx="133">
                  <c:v>12101</c:v>
                </c:pt>
                <c:pt idx="134">
                  <c:v>12130</c:v>
                </c:pt>
                <c:pt idx="135">
                  <c:v>12144</c:v>
                </c:pt>
                <c:pt idx="136">
                  <c:v>12178</c:v>
                </c:pt>
                <c:pt idx="137">
                  <c:v>12200</c:v>
                </c:pt>
                <c:pt idx="138">
                  <c:v>12237</c:v>
                </c:pt>
                <c:pt idx="139">
                  <c:v>12249</c:v>
                </c:pt>
                <c:pt idx="140">
                  <c:v>12272</c:v>
                </c:pt>
                <c:pt idx="141">
                  <c:v>12289</c:v>
                </c:pt>
                <c:pt idx="142">
                  <c:v>12313</c:v>
                </c:pt>
                <c:pt idx="143">
                  <c:v>12335</c:v>
                </c:pt>
                <c:pt idx="144">
                  <c:v>12379</c:v>
                </c:pt>
                <c:pt idx="145">
                  <c:v>12409</c:v>
                </c:pt>
                <c:pt idx="146">
                  <c:v>12512</c:v>
                </c:pt>
                <c:pt idx="147">
                  <c:v>12525</c:v>
                </c:pt>
                <c:pt idx="148">
                  <c:v>12551</c:v>
                </c:pt>
                <c:pt idx="149">
                  <c:v>12575</c:v>
                </c:pt>
                <c:pt idx="150">
                  <c:v>12590</c:v>
                </c:pt>
                <c:pt idx="151">
                  <c:v>12616</c:v>
                </c:pt>
                <c:pt idx="152">
                  <c:v>12661</c:v>
                </c:pt>
                <c:pt idx="153">
                  <c:v>12686</c:v>
                </c:pt>
                <c:pt idx="154">
                  <c:v>12717</c:v>
                </c:pt>
                <c:pt idx="155">
                  <c:v>12744</c:v>
                </c:pt>
                <c:pt idx="156">
                  <c:v>12780</c:v>
                </c:pt>
                <c:pt idx="157">
                  <c:v>12835</c:v>
                </c:pt>
                <c:pt idx="158">
                  <c:v>12908</c:v>
                </c:pt>
                <c:pt idx="159">
                  <c:v>12999</c:v>
                </c:pt>
              </c:numCache>
            </c:numRef>
          </c:val>
          <c:extLst>
            <c:ext xmlns:c16="http://schemas.microsoft.com/office/drawing/2014/chart" uri="{C3380CC4-5D6E-409C-BE32-E72D297353CC}">
              <c16:uniqueId val="{00000002-83A3-44A1-839C-236DB97959AD}"/>
            </c:ext>
          </c:extLst>
        </c:ser>
        <c:dLbls>
          <c:showLegendKey val="0"/>
          <c:showVal val="0"/>
          <c:showCatName val="0"/>
          <c:showSerName val="0"/>
          <c:showPercent val="0"/>
          <c:showBubbleSize val="0"/>
        </c:dLbls>
        <c:gapWidth val="219"/>
        <c:axId val="854385215"/>
        <c:axId val="854388095"/>
        <c:extLst>
          <c:ext xmlns:c15="http://schemas.microsoft.com/office/drawing/2012/chart" uri="{02D57815-91ED-43cb-92C2-25804820EDAC}">
            <c15:filteredBarSeries>
              <c15:ser>
                <c:idx val="0"/>
                <c:order val="0"/>
                <c:tx>
                  <c:strRef>
                    <c:extLst>
                      <c:ext uri="{02D57815-91ED-43cb-92C2-25804820EDAC}">
                        <c15:formulaRef>
                          <c15:sqref>'Base graficos'!$B$1</c15:sqref>
                        </c15:formulaRef>
                      </c:ext>
                    </c:extLst>
                    <c:strCache>
                      <c:ptCount val="1"/>
                      <c:pt idx="0">
                        <c:v>Monto Nominal</c:v>
                      </c:pt>
                    </c:strCache>
                  </c:strRef>
                </c:tx>
                <c:spPr>
                  <a:solidFill>
                    <a:schemeClr val="accent1"/>
                  </a:solidFill>
                  <a:ln>
                    <a:noFill/>
                  </a:ln>
                  <a:effectLst/>
                </c:spPr>
                <c:invertIfNegative val="0"/>
                <c:cat>
                  <c:numRef>
                    <c:extLst>
                      <c:ext uri="{02D57815-91ED-43cb-92C2-25804820EDAC}">
                        <c15:formulaRef>
                          <c15:sqref>'Base graficos'!$A$622:$A$781</c15:sqref>
                        </c15:formulaRef>
                      </c:ext>
                    </c:extLst>
                    <c:numCache>
                      <c:formatCode>m/d/yyyy</c:formatCode>
                      <c:ptCount val="160"/>
                      <c:pt idx="0">
                        <c:v>45659</c:v>
                      </c:pt>
                      <c:pt idx="1">
                        <c:v>45660</c:v>
                      </c:pt>
                      <c:pt idx="2">
                        <c:v>45663</c:v>
                      </c:pt>
                      <c:pt idx="3">
                        <c:v>45664</c:v>
                      </c:pt>
                      <c:pt idx="4">
                        <c:v>45665</c:v>
                      </c:pt>
                      <c:pt idx="5">
                        <c:v>45666</c:v>
                      </c:pt>
                      <c:pt idx="6">
                        <c:v>45667</c:v>
                      </c:pt>
                      <c:pt idx="7">
                        <c:v>45670</c:v>
                      </c:pt>
                      <c:pt idx="8">
                        <c:v>45671</c:v>
                      </c:pt>
                      <c:pt idx="9">
                        <c:v>45672</c:v>
                      </c:pt>
                      <c:pt idx="10">
                        <c:v>45673</c:v>
                      </c:pt>
                      <c:pt idx="11">
                        <c:v>45674</c:v>
                      </c:pt>
                      <c:pt idx="12">
                        <c:v>45677</c:v>
                      </c:pt>
                      <c:pt idx="13">
                        <c:v>45678</c:v>
                      </c:pt>
                      <c:pt idx="14">
                        <c:v>45679</c:v>
                      </c:pt>
                      <c:pt idx="15">
                        <c:v>45680</c:v>
                      </c:pt>
                      <c:pt idx="16">
                        <c:v>45681</c:v>
                      </c:pt>
                      <c:pt idx="17">
                        <c:v>45684</c:v>
                      </c:pt>
                      <c:pt idx="18">
                        <c:v>45685</c:v>
                      </c:pt>
                      <c:pt idx="19">
                        <c:v>45686</c:v>
                      </c:pt>
                      <c:pt idx="20">
                        <c:v>45687</c:v>
                      </c:pt>
                      <c:pt idx="21">
                        <c:v>45688</c:v>
                      </c:pt>
                      <c:pt idx="22">
                        <c:v>45691</c:v>
                      </c:pt>
                      <c:pt idx="23">
                        <c:v>45692</c:v>
                      </c:pt>
                      <c:pt idx="24">
                        <c:v>45693</c:v>
                      </c:pt>
                      <c:pt idx="25">
                        <c:v>45694</c:v>
                      </c:pt>
                      <c:pt idx="26">
                        <c:v>45695</c:v>
                      </c:pt>
                      <c:pt idx="27">
                        <c:v>45698</c:v>
                      </c:pt>
                      <c:pt idx="28">
                        <c:v>45699</c:v>
                      </c:pt>
                      <c:pt idx="29">
                        <c:v>45700</c:v>
                      </c:pt>
                      <c:pt idx="30">
                        <c:v>45701</c:v>
                      </c:pt>
                      <c:pt idx="31">
                        <c:v>45702</c:v>
                      </c:pt>
                      <c:pt idx="32">
                        <c:v>45705</c:v>
                      </c:pt>
                      <c:pt idx="33">
                        <c:v>45706</c:v>
                      </c:pt>
                      <c:pt idx="34">
                        <c:v>45707</c:v>
                      </c:pt>
                      <c:pt idx="35">
                        <c:v>45708</c:v>
                      </c:pt>
                      <c:pt idx="36">
                        <c:v>45709</c:v>
                      </c:pt>
                      <c:pt idx="37">
                        <c:v>45712</c:v>
                      </c:pt>
                      <c:pt idx="38">
                        <c:v>45713</c:v>
                      </c:pt>
                      <c:pt idx="39">
                        <c:v>45714</c:v>
                      </c:pt>
                      <c:pt idx="40">
                        <c:v>45715</c:v>
                      </c:pt>
                      <c:pt idx="41">
                        <c:v>45716</c:v>
                      </c:pt>
                      <c:pt idx="42">
                        <c:v>45721</c:v>
                      </c:pt>
                      <c:pt idx="43">
                        <c:v>45722</c:v>
                      </c:pt>
                      <c:pt idx="44">
                        <c:v>45723</c:v>
                      </c:pt>
                      <c:pt idx="45">
                        <c:v>45726</c:v>
                      </c:pt>
                      <c:pt idx="46">
                        <c:v>45727</c:v>
                      </c:pt>
                      <c:pt idx="47">
                        <c:v>45728</c:v>
                      </c:pt>
                      <c:pt idx="48">
                        <c:v>45729</c:v>
                      </c:pt>
                      <c:pt idx="49">
                        <c:v>45730</c:v>
                      </c:pt>
                      <c:pt idx="50">
                        <c:v>45733</c:v>
                      </c:pt>
                      <c:pt idx="51">
                        <c:v>45734</c:v>
                      </c:pt>
                      <c:pt idx="52">
                        <c:v>45735</c:v>
                      </c:pt>
                      <c:pt idx="53">
                        <c:v>45736</c:v>
                      </c:pt>
                      <c:pt idx="54">
                        <c:v>45737</c:v>
                      </c:pt>
                      <c:pt idx="55">
                        <c:v>45741</c:v>
                      </c:pt>
                      <c:pt idx="56">
                        <c:v>45742</c:v>
                      </c:pt>
                      <c:pt idx="57">
                        <c:v>45743</c:v>
                      </c:pt>
                      <c:pt idx="58">
                        <c:v>45744</c:v>
                      </c:pt>
                      <c:pt idx="59">
                        <c:v>45747</c:v>
                      </c:pt>
                      <c:pt idx="60">
                        <c:v>45748</c:v>
                      </c:pt>
                      <c:pt idx="61">
                        <c:v>45750</c:v>
                      </c:pt>
                      <c:pt idx="62">
                        <c:v>45751</c:v>
                      </c:pt>
                      <c:pt idx="63">
                        <c:v>45754</c:v>
                      </c:pt>
                      <c:pt idx="64">
                        <c:v>45755</c:v>
                      </c:pt>
                      <c:pt idx="65">
                        <c:v>45756</c:v>
                      </c:pt>
                      <c:pt idx="66">
                        <c:v>45757</c:v>
                      </c:pt>
                      <c:pt idx="67">
                        <c:v>45758</c:v>
                      </c:pt>
                      <c:pt idx="68">
                        <c:v>45761</c:v>
                      </c:pt>
                      <c:pt idx="69">
                        <c:v>45762</c:v>
                      </c:pt>
                      <c:pt idx="70">
                        <c:v>45763</c:v>
                      </c:pt>
                      <c:pt idx="71">
                        <c:v>45768</c:v>
                      </c:pt>
                      <c:pt idx="72">
                        <c:v>45769</c:v>
                      </c:pt>
                      <c:pt idx="73">
                        <c:v>45770</c:v>
                      </c:pt>
                      <c:pt idx="74">
                        <c:v>45771</c:v>
                      </c:pt>
                      <c:pt idx="75">
                        <c:v>45772</c:v>
                      </c:pt>
                      <c:pt idx="76">
                        <c:v>45775</c:v>
                      </c:pt>
                      <c:pt idx="77">
                        <c:v>45776</c:v>
                      </c:pt>
                      <c:pt idx="78">
                        <c:v>45777</c:v>
                      </c:pt>
                      <c:pt idx="79">
                        <c:v>45782</c:v>
                      </c:pt>
                      <c:pt idx="80">
                        <c:v>45783</c:v>
                      </c:pt>
                      <c:pt idx="81">
                        <c:v>45784</c:v>
                      </c:pt>
                      <c:pt idx="82">
                        <c:v>45785</c:v>
                      </c:pt>
                      <c:pt idx="83">
                        <c:v>45786</c:v>
                      </c:pt>
                      <c:pt idx="84">
                        <c:v>45789</c:v>
                      </c:pt>
                      <c:pt idx="85">
                        <c:v>45790</c:v>
                      </c:pt>
                      <c:pt idx="86">
                        <c:v>45791</c:v>
                      </c:pt>
                      <c:pt idx="87">
                        <c:v>45792</c:v>
                      </c:pt>
                      <c:pt idx="88">
                        <c:v>45793</c:v>
                      </c:pt>
                      <c:pt idx="89">
                        <c:v>45796</c:v>
                      </c:pt>
                      <c:pt idx="90">
                        <c:v>45797</c:v>
                      </c:pt>
                      <c:pt idx="91">
                        <c:v>45798</c:v>
                      </c:pt>
                      <c:pt idx="92">
                        <c:v>45799</c:v>
                      </c:pt>
                      <c:pt idx="93">
                        <c:v>45800</c:v>
                      </c:pt>
                      <c:pt idx="94">
                        <c:v>45803</c:v>
                      </c:pt>
                      <c:pt idx="95">
                        <c:v>45804</c:v>
                      </c:pt>
                      <c:pt idx="96">
                        <c:v>45805</c:v>
                      </c:pt>
                      <c:pt idx="97">
                        <c:v>45806</c:v>
                      </c:pt>
                      <c:pt idx="98">
                        <c:v>45807</c:v>
                      </c:pt>
                      <c:pt idx="99">
                        <c:v>45810</c:v>
                      </c:pt>
                      <c:pt idx="100">
                        <c:v>45811</c:v>
                      </c:pt>
                      <c:pt idx="101">
                        <c:v>45812</c:v>
                      </c:pt>
                      <c:pt idx="102">
                        <c:v>45813</c:v>
                      </c:pt>
                      <c:pt idx="103">
                        <c:v>45814</c:v>
                      </c:pt>
                      <c:pt idx="104">
                        <c:v>45817</c:v>
                      </c:pt>
                      <c:pt idx="105">
                        <c:v>45818</c:v>
                      </c:pt>
                      <c:pt idx="106">
                        <c:v>45819</c:v>
                      </c:pt>
                      <c:pt idx="107">
                        <c:v>45820</c:v>
                      </c:pt>
                      <c:pt idx="108">
                        <c:v>45821</c:v>
                      </c:pt>
                      <c:pt idx="109">
                        <c:v>45825</c:v>
                      </c:pt>
                      <c:pt idx="110">
                        <c:v>45826</c:v>
                      </c:pt>
                      <c:pt idx="111">
                        <c:v>45827</c:v>
                      </c:pt>
                      <c:pt idx="112">
                        <c:v>45831</c:v>
                      </c:pt>
                      <c:pt idx="113">
                        <c:v>45832</c:v>
                      </c:pt>
                      <c:pt idx="114">
                        <c:v>45833</c:v>
                      </c:pt>
                      <c:pt idx="115">
                        <c:v>45834</c:v>
                      </c:pt>
                      <c:pt idx="116">
                        <c:v>45835</c:v>
                      </c:pt>
                      <c:pt idx="117">
                        <c:v>45838</c:v>
                      </c:pt>
                      <c:pt idx="118">
                        <c:v>45839</c:v>
                      </c:pt>
                      <c:pt idx="119">
                        <c:v>45840</c:v>
                      </c:pt>
                      <c:pt idx="120">
                        <c:v>45841</c:v>
                      </c:pt>
                      <c:pt idx="121">
                        <c:v>45842</c:v>
                      </c:pt>
                      <c:pt idx="122">
                        <c:v>45845</c:v>
                      </c:pt>
                      <c:pt idx="123">
                        <c:v>45846</c:v>
                      </c:pt>
                      <c:pt idx="124">
                        <c:v>45848</c:v>
                      </c:pt>
                      <c:pt idx="125">
                        <c:v>45849</c:v>
                      </c:pt>
                      <c:pt idx="126">
                        <c:v>45852</c:v>
                      </c:pt>
                      <c:pt idx="127">
                        <c:v>45853</c:v>
                      </c:pt>
                      <c:pt idx="128">
                        <c:v>45854</c:v>
                      </c:pt>
                      <c:pt idx="129">
                        <c:v>45855</c:v>
                      </c:pt>
                      <c:pt idx="130">
                        <c:v>45856</c:v>
                      </c:pt>
                      <c:pt idx="131">
                        <c:v>45859</c:v>
                      </c:pt>
                      <c:pt idx="132">
                        <c:v>45860</c:v>
                      </c:pt>
                      <c:pt idx="133">
                        <c:v>45861</c:v>
                      </c:pt>
                      <c:pt idx="134">
                        <c:v>45862</c:v>
                      </c:pt>
                      <c:pt idx="135">
                        <c:v>45863</c:v>
                      </c:pt>
                      <c:pt idx="136">
                        <c:v>45866</c:v>
                      </c:pt>
                      <c:pt idx="137">
                        <c:v>45867</c:v>
                      </c:pt>
                      <c:pt idx="138">
                        <c:v>45868</c:v>
                      </c:pt>
                      <c:pt idx="139">
                        <c:v>45869</c:v>
                      </c:pt>
                      <c:pt idx="140">
                        <c:v>45870</c:v>
                      </c:pt>
                      <c:pt idx="141">
                        <c:v>45873</c:v>
                      </c:pt>
                      <c:pt idx="142">
                        <c:v>45874</c:v>
                      </c:pt>
                      <c:pt idx="143">
                        <c:v>45875</c:v>
                      </c:pt>
                      <c:pt idx="144">
                        <c:v>45876</c:v>
                      </c:pt>
                      <c:pt idx="145">
                        <c:v>45877</c:v>
                      </c:pt>
                      <c:pt idx="146">
                        <c:v>45880</c:v>
                      </c:pt>
                      <c:pt idx="147">
                        <c:v>45881</c:v>
                      </c:pt>
                      <c:pt idx="148">
                        <c:v>45882</c:v>
                      </c:pt>
                      <c:pt idx="149">
                        <c:v>45883</c:v>
                      </c:pt>
                      <c:pt idx="150">
                        <c:v>45887</c:v>
                      </c:pt>
                      <c:pt idx="151">
                        <c:v>45888</c:v>
                      </c:pt>
                      <c:pt idx="152">
                        <c:v>45889</c:v>
                      </c:pt>
                      <c:pt idx="153">
                        <c:v>45890</c:v>
                      </c:pt>
                      <c:pt idx="154">
                        <c:v>45891</c:v>
                      </c:pt>
                      <c:pt idx="155">
                        <c:v>45894</c:v>
                      </c:pt>
                      <c:pt idx="156">
                        <c:v>45895</c:v>
                      </c:pt>
                      <c:pt idx="157">
                        <c:v>45896</c:v>
                      </c:pt>
                      <c:pt idx="158">
                        <c:v>45897</c:v>
                      </c:pt>
                      <c:pt idx="159">
                        <c:v>45898</c:v>
                      </c:pt>
                    </c:numCache>
                  </c:numRef>
                </c:cat>
                <c:val>
                  <c:numRef>
                    <c:extLst>
                      <c:ext uri="{02D57815-91ED-43cb-92C2-25804820EDAC}">
                        <c15:formulaRef>
                          <c15:sqref>'Base graficos'!$B$2:$B$531</c15:sqref>
                        </c15:formulaRef>
                      </c:ext>
                    </c:extLst>
                    <c:numCache>
                      <c:formatCode>_-"$"\ * #,##0_-;\-"$"\ * #,##0_-;_-"$"\ * "-"??_-;_-@_-</c:formatCode>
                      <c:ptCount val="530"/>
                      <c:pt idx="0">
                        <c:v>850000</c:v>
                      </c:pt>
                      <c:pt idx="1">
                        <c:v>700000</c:v>
                      </c:pt>
                      <c:pt idx="2">
                        <c:v>850000</c:v>
                      </c:pt>
                      <c:pt idx="3">
                        <c:v>2640000</c:v>
                      </c:pt>
                      <c:pt idx="4">
                        <c:v>350000</c:v>
                      </c:pt>
                      <c:pt idx="5">
                        <c:v>1800000</c:v>
                      </c:pt>
                      <c:pt idx="6">
                        <c:v>850000</c:v>
                      </c:pt>
                      <c:pt idx="7">
                        <c:v>350000</c:v>
                      </c:pt>
                      <c:pt idx="8">
                        <c:v>4100000</c:v>
                      </c:pt>
                      <c:pt idx="9">
                        <c:v>1757743.63</c:v>
                      </c:pt>
                      <c:pt idx="10">
                        <c:v>500000</c:v>
                      </c:pt>
                      <c:pt idx="11">
                        <c:v>1987002</c:v>
                      </c:pt>
                      <c:pt idx="12">
                        <c:v>6175250</c:v>
                      </c:pt>
                      <c:pt idx="13">
                        <c:v>350000</c:v>
                      </c:pt>
                      <c:pt idx="14">
                        <c:v>7750000</c:v>
                      </c:pt>
                      <c:pt idx="15">
                        <c:v>2700000</c:v>
                      </c:pt>
                      <c:pt idx="16">
                        <c:v>350000</c:v>
                      </c:pt>
                      <c:pt idx="17">
                        <c:v>350000</c:v>
                      </c:pt>
                      <c:pt idx="18">
                        <c:v>400000</c:v>
                      </c:pt>
                      <c:pt idx="19">
                        <c:v>2300000</c:v>
                      </c:pt>
                      <c:pt idx="20">
                        <c:v>1665570</c:v>
                      </c:pt>
                      <c:pt idx="21">
                        <c:v>5700000</c:v>
                      </c:pt>
                      <c:pt idx="22">
                        <c:v>2600000</c:v>
                      </c:pt>
                      <c:pt idx="23">
                        <c:v>4450000</c:v>
                      </c:pt>
                      <c:pt idx="24">
                        <c:v>3704999</c:v>
                      </c:pt>
                      <c:pt idx="25">
                        <c:v>1849999</c:v>
                      </c:pt>
                      <c:pt idx="26">
                        <c:v>2589237.7999999998</c:v>
                      </c:pt>
                      <c:pt idx="27">
                        <c:v>1805000</c:v>
                      </c:pt>
                      <c:pt idx="28">
                        <c:v>11075000</c:v>
                      </c:pt>
                      <c:pt idx="29">
                        <c:v>2000000</c:v>
                      </c:pt>
                      <c:pt idx="30">
                        <c:v>4250000</c:v>
                      </c:pt>
                      <c:pt idx="31">
                        <c:v>325000</c:v>
                      </c:pt>
                      <c:pt idx="32">
                        <c:v>5686667</c:v>
                      </c:pt>
                      <c:pt idx="33">
                        <c:v>500000</c:v>
                      </c:pt>
                      <c:pt idx="34">
                        <c:v>350000</c:v>
                      </c:pt>
                      <c:pt idx="35">
                        <c:v>3000000</c:v>
                      </c:pt>
                      <c:pt idx="36">
                        <c:v>1725000</c:v>
                      </c:pt>
                      <c:pt idx="37">
                        <c:v>4100000</c:v>
                      </c:pt>
                      <c:pt idx="38">
                        <c:v>1050000</c:v>
                      </c:pt>
                      <c:pt idx="39">
                        <c:v>318500</c:v>
                      </c:pt>
                      <c:pt idx="40">
                        <c:v>2416061.36</c:v>
                      </c:pt>
                      <c:pt idx="41">
                        <c:v>7680000</c:v>
                      </c:pt>
                      <c:pt idx="42">
                        <c:v>4658794.13</c:v>
                      </c:pt>
                      <c:pt idx="43">
                        <c:v>4000000</c:v>
                      </c:pt>
                      <c:pt idx="44">
                        <c:v>950000</c:v>
                      </c:pt>
                      <c:pt idx="45">
                        <c:v>5150000</c:v>
                      </c:pt>
                      <c:pt idx="46">
                        <c:v>350000</c:v>
                      </c:pt>
                      <c:pt idx="47">
                        <c:v>5900000</c:v>
                      </c:pt>
                      <c:pt idx="48">
                        <c:v>3250000</c:v>
                      </c:pt>
                      <c:pt idx="49">
                        <c:v>1250000</c:v>
                      </c:pt>
                      <c:pt idx="50">
                        <c:v>4000000</c:v>
                      </c:pt>
                      <c:pt idx="51">
                        <c:v>300000</c:v>
                      </c:pt>
                      <c:pt idx="52">
                        <c:v>2736894.16</c:v>
                      </c:pt>
                      <c:pt idx="53">
                        <c:v>1500000</c:v>
                      </c:pt>
                      <c:pt idx="54">
                        <c:v>1050000</c:v>
                      </c:pt>
                      <c:pt idx="55">
                        <c:v>6400000</c:v>
                      </c:pt>
                      <c:pt idx="56">
                        <c:v>4025000</c:v>
                      </c:pt>
                      <c:pt idx="57">
                        <c:v>1500000</c:v>
                      </c:pt>
                      <c:pt idx="58">
                        <c:v>2499999</c:v>
                      </c:pt>
                      <c:pt idx="59">
                        <c:v>9288333</c:v>
                      </c:pt>
                      <c:pt idx="60">
                        <c:v>250000</c:v>
                      </c:pt>
                      <c:pt idx="61">
                        <c:v>5100000</c:v>
                      </c:pt>
                      <c:pt idx="62">
                        <c:v>9091888.1899999995</c:v>
                      </c:pt>
                      <c:pt idx="63">
                        <c:v>1500000</c:v>
                      </c:pt>
                      <c:pt idx="64">
                        <c:v>4272750</c:v>
                      </c:pt>
                      <c:pt idx="65">
                        <c:v>150000</c:v>
                      </c:pt>
                      <c:pt idx="66">
                        <c:v>5400000</c:v>
                      </c:pt>
                      <c:pt idx="67">
                        <c:v>3350000</c:v>
                      </c:pt>
                      <c:pt idx="68">
                        <c:v>1000000</c:v>
                      </c:pt>
                      <c:pt idx="69">
                        <c:v>6150000</c:v>
                      </c:pt>
                      <c:pt idx="70">
                        <c:v>2950000</c:v>
                      </c:pt>
                      <c:pt idx="71">
                        <c:v>2050000</c:v>
                      </c:pt>
                      <c:pt idx="72">
                        <c:v>3000000</c:v>
                      </c:pt>
                      <c:pt idx="73">
                        <c:v>1000000</c:v>
                      </c:pt>
                      <c:pt idx="74">
                        <c:v>850000</c:v>
                      </c:pt>
                      <c:pt idx="75">
                        <c:v>1200000</c:v>
                      </c:pt>
                      <c:pt idx="76">
                        <c:v>1300000</c:v>
                      </c:pt>
                      <c:pt idx="77">
                        <c:v>8300000</c:v>
                      </c:pt>
                      <c:pt idx="78">
                        <c:v>7268789</c:v>
                      </c:pt>
                      <c:pt idx="79">
                        <c:v>4546666</c:v>
                      </c:pt>
                      <c:pt idx="80">
                        <c:v>2600000</c:v>
                      </c:pt>
                      <c:pt idx="81">
                        <c:v>2350000</c:v>
                      </c:pt>
                      <c:pt idx="82">
                        <c:v>4000000</c:v>
                      </c:pt>
                      <c:pt idx="83">
                        <c:v>6300000</c:v>
                      </c:pt>
                      <c:pt idx="84">
                        <c:v>950000</c:v>
                      </c:pt>
                      <c:pt idx="85">
                        <c:v>420000</c:v>
                      </c:pt>
                      <c:pt idx="86">
                        <c:v>1780000</c:v>
                      </c:pt>
                      <c:pt idx="87">
                        <c:v>3550632.63</c:v>
                      </c:pt>
                      <c:pt idx="88">
                        <c:v>8000000</c:v>
                      </c:pt>
                      <c:pt idx="89">
                        <c:v>5289137.1499999994</c:v>
                      </c:pt>
                      <c:pt idx="90">
                        <c:v>9450000</c:v>
                      </c:pt>
                      <c:pt idx="91">
                        <c:v>3000000</c:v>
                      </c:pt>
                      <c:pt idx="92">
                        <c:v>1000000</c:v>
                      </c:pt>
                      <c:pt idx="93">
                        <c:v>400000</c:v>
                      </c:pt>
                      <c:pt idx="94">
                        <c:v>350000</c:v>
                      </c:pt>
                      <c:pt idx="95">
                        <c:v>1950000</c:v>
                      </c:pt>
                      <c:pt idx="96">
                        <c:v>4550000</c:v>
                      </c:pt>
                      <c:pt idx="97">
                        <c:v>5350000</c:v>
                      </c:pt>
                      <c:pt idx="98">
                        <c:v>6450000</c:v>
                      </c:pt>
                      <c:pt idx="99">
                        <c:v>6000000</c:v>
                      </c:pt>
                      <c:pt idx="100">
                        <c:v>350000</c:v>
                      </c:pt>
                      <c:pt idx="101">
                        <c:v>5000000</c:v>
                      </c:pt>
                      <c:pt idx="102">
                        <c:v>2500000</c:v>
                      </c:pt>
                      <c:pt idx="103">
                        <c:v>13110000</c:v>
                      </c:pt>
                      <c:pt idx="104">
                        <c:v>3400000</c:v>
                      </c:pt>
                      <c:pt idx="105">
                        <c:v>6560000</c:v>
                      </c:pt>
                      <c:pt idx="106">
                        <c:v>4294710.1899999995</c:v>
                      </c:pt>
                      <c:pt idx="107">
                        <c:v>3000000</c:v>
                      </c:pt>
                      <c:pt idx="108">
                        <c:v>5550000</c:v>
                      </c:pt>
                      <c:pt idx="109">
                        <c:v>2500000</c:v>
                      </c:pt>
                      <c:pt idx="110">
                        <c:v>560000</c:v>
                      </c:pt>
                      <c:pt idx="111">
                        <c:v>350000</c:v>
                      </c:pt>
                      <c:pt idx="112">
                        <c:v>4800000</c:v>
                      </c:pt>
                      <c:pt idx="113">
                        <c:v>4100000</c:v>
                      </c:pt>
                      <c:pt idx="114">
                        <c:v>2965000</c:v>
                      </c:pt>
                      <c:pt idx="115">
                        <c:v>4000000</c:v>
                      </c:pt>
                      <c:pt idx="116">
                        <c:v>4100000</c:v>
                      </c:pt>
                      <c:pt idx="117">
                        <c:v>6550000</c:v>
                      </c:pt>
                      <c:pt idx="118">
                        <c:v>1000000</c:v>
                      </c:pt>
                      <c:pt idx="119">
                        <c:v>1700000</c:v>
                      </c:pt>
                      <c:pt idx="120">
                        <c:v>4250000</c:v>
                      </c:pt>
                      <c:pt idx="121">
                        <c:v>8900000</c:v>
                      </c:pt>
                      <c:pt idx="122">
                        <c:v>1690880.97</c:v>
                      </c:pt>
                      <c:pt idx="123">
                        <c:v>100000</c:v>
                      </c:pt>
                      <c:pt idx="124">
                        <c:v>1200000</c:v>
                      </c:pt>
                      <c:pt idx="125">
                        <c:v>200000</c:v>
                      </c:pt>
                      <c:pt idx="126">
                        <c:v>900000</c:v>
                      </c:pt>
                      <c:pt idx="127">
                        <c:v>5000000</c:v>
                      </c:pt>
                      <c:pt idx="128">
                        <c:v>1000000</c:v>
                      </c:pt>
                      <c:pt idx="129">
                        <c:v>1500000</c:v>
                      </c:pt>
                      <c:pt idx="130">
                        <c:v>1200000</c:v>
                      </c:pt>
                      <c:pt idx="131">
                        <c:v>13766457.189999999</c:v>
                      </c:pt>
                      <c:pt idx="132">
                        <c:v>1400000</c:v>
                      </c:pt>
                      <c:pt idx="133">
                        <c:v>8650000</c:v>
                      </c:pt>
                      <c:pt idx="134">
                        <c:v>13848000</c:v>
                      </c:pt>
                      <c:pt idx="135">
                        <c:v>5250000</c:v>
                      </c:pt>
                      <c:pt idx="136">
                        <c:v>7210000</c:v>
                      </c:pt>
                      <c:pt idx="137">
                        <c:v>8300000</c:v>
                      </c:pt>
                      <c:pt idx="138">
                        <c:v>500000</c:v>
                      </c:pt>
                      <c:pt idx="139">
                        <c:v>5000000</c:v>
                      </c:pt>
                      <c:pt idx="140">
                        <c:v>2992317</c:v>
                      </c:pt>
                      <c:pt idx="141">
                        <c:v>2500000</c:v>
                      </c:pt>
                      <c:pt idx="142">
                        <c:v>9329270.1899999995</c:v>
                      </c:pt>
                      <c:pt idx="143">
                        <c:v>3089000</c:v>
                      </c:pt>
                      <c:pt idx="144">
                        <c:v>21452000</c:v>
                      </c:pt>
                      <c:pt idx="145">
                        <c:v>5165989.24</c:v>
                      </c:pt>
                      <c:pt idx="146">
                        <c:v>4331089.5999999996</c:v>
                      </c:pt>
                      <c:pt idx="147">
                        <c:v>1800000</c:v>
                      </c:pt>
                      <c:pt idx="148">
                        <c:v>500000</c:v>
                      </c:pt>
                      <c:pt idx="149">
                        <c:v>9000000</c:v>
                      </c:pt>
                      <c:pt idx="150">
                        <c:v>9181088.4399999995</c:v>
                      </c:pt>
                      <c:pt idx="151">
                        <c:v>950000</c:v>
                      </c:pt>
                      <c:pt idx="152">
                        <c:v>6600000</c:v>
                      </c:pt>
                      <c:pt idx="153">
                        <c:v>6700000</c:v>
                      </c:pt>
                      <c:pt idx="154">
                        <c:v>1370000</c:v>
                      </c:pt>
                      <c:pt idx="155">
                        <c:v>4728238</c:v>
                      </c:pt>
                      <c:pt idx="156">
                        <c:v>4000000</c:v>
                      </c:pt>
                      <c:pt idx="157">
                        <c:v>18195000</c:v>
                      </c:pt>
                      <c:pt idx="158">
                        <c:v>4577513.57</c:v>
                      </c:pt>
                      <c:pt idx="159">
                        <c:v>23004080</c:v>
                      </c:pt>
                      <c:pt idx="160">
                        <c:v>20217543.300000001</c:v>
                      </c:pt>
                      <c:pt idx="161">
                        <c:v>6630000</c:v>
                      </c:pt>
                      <c:pt idx="162">
                        <c:v>7091420.3900000006</c:v>
                      </c:pt>
                      <c:pt idx="163">
                        <c:v>3200000</c:v>
                      </c:pt>
                      <c:pt idx="164">
                        <c:v>700000</c:v>
                      </c:pt>
                      <c:pt idx="165">
                        <c:v>8164000</c:v>
                      </c:pt>
                      <c:pt idx="166">
                        <c:v>3590000</c:v>
                      </c:pt>
                      <c:pt idx="167">
                        <c:v>6783839.3599999994</c:v>
                      </c:pt>
                      <c:pt idx="168">
                        <c:v>12749317.129999999</c:v>
                      </c:pt>
                      <c:pt idx="169">
                        <c:v>3535000</c:v>
                      </c:pt>
                      <c:pt idx="170">
                        <c:v>1595000</c:v>
                      </c:pt>
                      <c:pt idx="171">
                        <c:v>3620000</c:v>
                      </c:pt>
                      <c:pt idx="172">
                        <c:v>1400000</c:v>
                      </c:pt>
                      <c:pt idx="173">
                        <c:v>4275361.57</c:v>
                      </c:pt>
                      <c:pt idx="174">
                        <c:v>14650000</c:v>
                      </c:pt>
                      <c:pt idx="175">
                        <c:v>8698458.1099999994</c:v>
                      </c:pt>
                      <c:pt idx="176">
                        <c:v>9998013.1099999994</c:v>
                      </c:pt>
                      <c:pt idx="177">
                        <c:v>6375121.2800000003</c:v>
                      </c:pt>
                      <c:pt idx="178">
                        <c:v>5900000</c:v>
                      </c:pt>
                      <c:pt idx="179">
                        <c:v>15200000</c:v>
                      </c:pt>
                      <c:pt idx="180">
                        <c:v>5000000</c:v>
                      </c:pt>
                      <c:pt idx="181">
                        <c:v>12333192.190000001</c:v>
                      </c:pt>
                      <c:pt idx="182">
                        <c:v>9200000</c:v>
                      </c:pt>
                      <c:pt idx="183">
                        <c:v>500000</c:v>
                      </c:pt>
                      <c:pt idx="184">
                        <c:v>450000</c:v>
                      </c:pt>
                      <c:pt idx="185">
                        <c:v>8820000</c:v>
                      </c:pt>
                      <c:pt idx="186">
                        <c:v>7700000</c:v>
                      </c:pt>
                      <c:pt idx="187">
                        <c:v>1270000</c:v>
                      </c:pt>
                      <c:pt idx="188">
                        <c:v>4300000</c:v>
                      </c:pt>
                      <c:pt idx="189">
                        <c:v>13750000</c:v>
                      </c:pt>
                      <c:pt idx="190">
                        <c:v>1000000</c:v>
                      </c:pt>
                      <c:pt idx="191">
                        <c:v>5700000</c:v>
                      </c:pt>
                      <c:pt idx="192">
                        <c:v>5580107</c:v>
                      </c:pt>
                      <c:pt idx="193">
                        <c:v>8400000</c:v>
                      </c:pt>
                      <c:pt idx="194">
                        <c:v>2000000</c:v>
                      </c:pt>
                      <c:pt idx="195">
                        <c:v>5314863.01</c:v>
                      </c:pt>
                      <c:pt idx="196">
                        <c:v>10600000</c:v>
                      </c:pt>
                      <c:pt idx="197">
                        <c:v>225000</c:v>
                      </c:pt>
                      <c:pt idx="198">
                        <c:v>15181803.01</c:v>
                      </c:pt>
                      <c:pt idx="199">
                        <c:v>11750000</c:v>
                      </c:pt>
                      <c:pt idx="200">
                        <c:v>8740692.0899999999</c:v>
                      </c:pt>
                      <c:pt idx="201">
                        <c:v>8623749.0599999987</c:v>
                      </c:pt>
                      <c:pt idx="202">
                        <c:v>1765000</c:v>
                      </c:pt>
                      <c:pt idx="203">
                        <c:v>6252748.2599999998</c:v>
                      </c:pt>
                      <c:pt idx="204">
                        <c:v>5700000</c:v>
                      </c:pt>
                      <c:pt idx="205">
                        <c:v>2000000</c:v>
                      </c:pt>
                      <c:pt idx="206">
                        <c:v>10000000</c:v>
                      </c:pt>
                      <c:pt idx="207">
                        <c:v>3000000</c:v>
                      </c:pt>
                      <c:pt idx="208">
                        <c:v>9500000</c:v>
                      </c:pt>
                      <c:pt idx="209">
                        <c:v>7700000</c:v>
                      </c:pt>
                      <c:pt idx="210">
                        <c:v>14676806.620000001</c:v>
                      </c:pt>
                      <c:pt idx="211">
                        <c:v>5000000</c:v>
                      </c:pt>
                      <c:pt idx="212">
                        <c:v>9000000</c:v>
                      </c:pt>
                      <c:pt idx="213">
                        <c:v>800000</c:v>
                      </c:pt>
                      <c:pt idx="214">
                        <c:v>3200000</c:v>
                      </c:pt>
                      <c:pt idx="215">
                        <c:v>750000</c:v>
                      </c:pt>
                      <c:pt idx="216">
                        <c:v>10000000</c:v>
                      </c:pt>
                      <c:pt idx="217">
                        <c:v>490000</c:v>
                      </c:pt>
                      <c:pt idx="218">
                        <c:v>369000</c:v>
                      </c:pt>
                      <c:pt idx="219">
                        <c:v>1700000</c:v>
                      </c:pt>
                      <c:pt idx="220">
                        <c:v>2750000</c:v>
                      </c:pt>
                      <c:pt idx="221">
                        <c:v>1000000</c:v>
                      </c:pt>
                      <c:pt idx="222">
                        <c:v>801000</c:v>
                      </c:pt>
                      <c:pt idx="223">
                        <c:v>7450000</c:v>
                      </c:pt>
                      <c:pt idx="224">
                        <c:v>1587567.5699999998</c:v>
                      </c:pt>
                      <c:pt idx="225">
                        <c:v>3000000</c:v>
                      </c:pt>
                      <c:pt idx="226">
                        <c:v>7554030.0099999998</c:v>
                      </c:pt>
                      <c:pt idx="227">
                        <c:v>800000</c:v>
                      </c:pt>
                      <c:pt idx="228">
                        <c:v>13000000</c:v>
                      </c:pt>
                      <c:pt idx="229">
                        <c:v>14819750.4</c:v>
                      </c:pt>
                      <c:pt idx="230">
                        <c:v>34001623.259999998</c:v>
                      </c:pt>
                      <c:pt idx="231">
                        <c:v>9100000</c:v>
                      </c:pt>
                      <c:pt idx="232">
                        <c:v>10474840.92</c:v>
                      </c:pt>
                      <c:pt idx="233">
                        <c:v>4200000</c:v>
                      </c:pt>
                      <c:pt idx="234">
                        <c:v>5000000</c:v>
                      </c:pt>
                      <c:pt idx="235">
                        <c:v>915265.2</c:v>
                      </c:pt>
                      <c:pt idx="236">
                        <c:v>4027632.6</c:v>
                      </c:pt>
                      <c:pt idx="237">
                        <c:v>5000000</c:v>
                      </c:pt>
                      <c:pt idx="238">
                        <c:v>3120000</c:v>
                      </c:pt>
                      <c:pt idx="239">
                        <c:v>11474000</c:v>
                      </c:pt>
                      <c:pt idx="240">
                        <c:v>6500000</c:v>
                      </c:pt>
                      <c:pt idx="241">
                        <c:v>20844846.18</c:v>
                      </c:pt>
                      <c:pt idx="242">
                        <c:v>6550887.7300000004</c:v>
                      </c:pt>
                      <c:pt idx="243">
                        <c:v>11509345.039999999</c:v>
                      </c:pt>
                      <c:pt idx="244">
                        <c:v>1000000</c:v>
                      </c:pt>
                      <c:pt idx="245">
                        <c:v>37786197.649999999</c:v>
                      </c:pt>
                      <c:pt idx="246">
                        <c:v>1400000</c:v>
                      </c:pt>
                      <c:pt idx="247">
                        <c:v>2000000</c:v>
                      </c:pt>
                      <c:pt idx="248">
                        <c:v>7500000</c:v>
                      </c:pt>
                      <c:pt idx="249">
                        <c:v>3500000</c:v>
                      </c:pt>
                      <c:pt idx="250">
                        <c:v>16000000</c:v>
                      </c:pt>
                      <c:pt idx="251">
                        <c:v>10340000</c:v>
                      </c:pt>
                      <c:pt idx="252">
                        <c:v>18262464.309999999</c:v>
                      </c:pt>
                      <c:pt idx="253">
                        <c:v>10800000</c:v>
                      </c:pt>
                      <c:pt idx="254">
                        <c:v>21947221.219999999</c:v>
                      </c:pt>
                      <c:pt idx="255">
                        <c:v>1000000</c:v>
                      </c:pt>
                      <c:pt idx="256">
                        <c:v>13795049.289999999</c:v>
                      </c:pt>
                      <c:pt idx="257">
                        <c:v>16495339.25</c:v>
                      </c:pt>
                      <c:pt idx="258">
                        <c:v>4681844.5199999996</c:v>
                      </c:pt>
                      <c:pt idx="259">
                        <c:v>1455000</c:v>
                      </c:pt>
                      <c:pt idx="260">
                        <c:v>3595049.29</c:v>
                      </c:pt>
                      <c:pt idx="261">
                        <c:v>4495541.66</c:v>
                      </c:pt>
                      <c:pt idx="262">
                        <c:v>9715775.3300000001</c:v>
                      </c:pt>
                      <c:pt idx="263">
                        <c:v>37015500</c:v>
                      </c:pt>
                      <c:pt idx="264">
                        <c:v>5700000</c:v>
                      </c:pt>
                      <c:pt idx="265">
                        <c:v>59400000</c:v>
                      </c:pt>
                      <c:pt idx="266">
                        <c:v>8400000</c:v>
                      </c:pt>
                      <c:pt idx="267">
                        <c:v>11024201.719999999</c:v>
                      </c:pt>
                      <c:pt idx="268">
                        <c:v>4200000</c:v>
                      </c:pt>
                      <c:pt idx="269">
                        <c:v>14200000</c:v>
                      </c:pt>
                      <c:pt idx="270">
                        <c:v>25978415.48</c:v>
                      </c:pt>
                      <c:pt idx="271">
                        <c:v>10262400.92</c:v>
                      </c:pt>
                      <c:pt idx="272">
                        <c:v>31499186.850000001</c:v>
                      </c:pt>
                      <c:pt idx="273">
                        <c:v>38365414.75</c:v>
                      </c:pt>
                      <c:pt idx="274">
                        <c:v>9000000</c:v>
                      </c:pt>
                      <c:pt idx="275">
                        <c:v>12003180.970000001</c:v>
                      </c:pt>
                      <c:pt idx="276">
                        <c:v>8600000</c:v>
                      </c:pt>
                      <c:pt idx="277">
                        <c:v>10850000</c:v>
                      </c:pt>
                      <c:pt idx="278">
                        <c:v>26350000</c:v>
                      </c:pt>
                      <c:pt idx="279">
                        <c:v>41050370.780000001</c:v>
                      </c:pt>
                      <c:pt idx="280">
                        <c:v>5900000</c:v>
                      </c:pt>
                      <c:pt idx="281">
                        <c:v>53332527.920000002</c:v>
                      </c:pt>
                      <c:pt idx="282">
                        <c:v>23253599.170000002</c:v>
                      </c:pt>
                      <c:pt idx="283">
                        <c:v>49400000</c:v>
                      </c:pt>
                      <c:pt idx="284">
                        <c:v>8000000</c:v>
                      </c:pt>
                      <c:pt idx="285">
                        <c:v>2900000</c:v>
                      </c:pt>
                      <c:pt idx="286">
                        <c:v>6932984.8899999997</c:v>
                      </c:pt>
                      <c:pt idx="287">
                        <c:v>30730808.409999996</c:v>
                      </c:pt>
                      <c:pt idx="288">
                        <c:v>4600000</c:v>
                      </c:pt>
                      <c:pt idx="289">
                        <c:v>13800000</c:v>
                      </c:pt>
                      <c:pt idx="290">
                        <c:v>2555261.29</c:v>
                      </c:pt>
                      <c:pt idx="291">
                        <c:v>16000000</c:v>
                      </c:pt>
                      <c:pt idx="292">
                        <c:v>15496340</c:v>
                      </c:pt>
                      <c:pt idx="293">
                        <c:v>20489498.030000001</c:v>
                      </c:pt>
                      <c:pt idx="294">
                        <c:v>18248000</c:v>
                      </c:pt>
                      <c:pt idx="295">
                        <c:v>28650000</c:v>
                      </c:pt>
                      <c:pt idx="296">
                        <c:v>19994879.880000003</c:v>
                      </c:pt>
                      <c:pt idx="297">
                        <c:v>15160639.5</c:v>
                      </c:pt>
                      <c:pt idx="298">
                        <c:v>15577878.27</c:v>
                      </c:pt>
                      <c:pt idx="299">
                        <c:v>17179036.48</c:v>
                      </c:pt>
                      <c:pt idx="300">
                        <c:v>9183110.3300000001</c:v>
                      </c:pt>
                      <c:pt idx="301">
                        <c:v>11400000</c:v>
                      </c:pt>
                      <c:pt idx="302">
                        <c:v>10624179.449999999</c:v>
                      </c:pt>
                      <c:pt idx="303">
                        <c:v>5481588.3100000005</c:v>
                      </c:pt>
                      <c:pt idx="304">
                        <c:v>1850000</c:v>
                      </c:pt>
                      <c:pt idx="305">
                        <c:v>55852917.57</c:v>
                      </c:pt>
                      <c:pt idx="306">
                        <c:v>10220000</c:v>
                      </c:pt>
                      <c:pt idx="307">
                        <c:v>9963578.7300000004</c:v>
                      </c:pt>
                      <c:pt idx="308">
                        <c:v>4000000</c:v>
                      </c:pt>
                      <c:pt idx="309">
                        <c:v>8243404.2300000004</c:v>
                      </c:pt>
                      <c:pt idx="310">
                        <c:v>6500000</c:v>
                      </c:pt>
                      <c:pt idx="311">
                        <c:v>31115272</c:v>
                      </c:pt>
                      <c:pt idx="312">
                        <c:v>3500000</c:v>
                      </c:pt>
                      <c:pt idx="313">
                        <c:v>29000000</c:v>
                      </c:pt>
                      <c:pt idx="314">
                        <c:v>12000000</c:v>
                      </c:pt>
                      <c:pt idx="315">
                        <c:v>3500000</c:v>
                      </c:pt>
                      <c:pt idx="316">
                        <c:v>13063375.200000003</c:v>
                      </c:pt>
                      <c:pt idx="317">
                        <c:v>8150000</c:v>
                      </c:pt>
                      <c:pt idx="318">
                        <c:v>21100000</c:v>
                      </c:pt>
                      <c:pt idx="319">
                        <c:v>13357824</c:v>
                      </c:pt>
                      <c:pt idx="320">
                        <c:v>4256915.45</c:v>
                      </c:pt>
                      <c:pt idx="321">
                        <c:v>37743968</c:v>
                      </c:pt>
                      <c:pt idx="322">
                        <c:v>37566010.719999991</c:v>
                      </c:pt>
                      <c:pt idx="323">
                        <c:v>25832876</c:v>
                      </c:pt>
                      <c:pt idx="324">
                        <c:v>20963673.989999998</c:v>
                      </c:pt>
                      <c:pt idx="325">
                        <c:v>34000000</c:v>
                      </c:pt>
                      <c:pt idx="326">
                        <c:v>21238308.43</c:v>
                      </c:pt>
                      <c:pt idx="327">
                        <c:v>35204479.880000003</c:v>
                      </c:pt>
                      <c:pt idx="328">
                        <c:v>14500000</c:v>
                      </c:pt>
                      <c:pt idx="329">
                        <c:v>5300000</c:v>
                      </c:pt>
                      <c:pt idx="330">
                        <c:v>20680000</c:v>
                      </c:pt>
                      <c:pt idx="331">
                        <c:v>5200000</c:v>
                      </c:pt>
                      <c:pt idx="332">
                        <c:v>14400000</c:v>
                      </c:pt>
                      <c:pt idx="333">
                        <c:v>54300000</c:v>
                      </c:pt>
                      <c:pt idx="334">
                        <c:v>32800000</c:v>
                      </c:pt>
                      <c:pt idx="335">
                        <c:v>33569000</c:v>
                      </c:pt>
                      <c:pt idx="336">
                        <c:v>6600000</c:v>
                      </c:pt>
                      <c:pt idx="337">
                        <c:v>12406933</c:v>
                      </c:pt>
                      <c:pt idx="338">
                        <c:v>32150000</c:v>
                      </c:pt>
                      <c:pt idx="339">
                        <c:v>15500000</c:v>
                      </c:pt>
                      <c:pt idx="340">
                        <c:v>27093696.279999997</c:v>
                      </c:pt>
                      <c:pt idx="341">
                        <c:v>13900000</c:v>
                      </c:pt>
                      <c:pt idx="342">
                        <c:v>30398840.16</c:v>
                      </c:pt>
                      <c:pt idx="343">
                        <c:v>38700000</c:v>
                      </c:pt>
                      <c:pt idx="344">
                        <c:v>8224130.5299999993</c:v>
                      </c:pt>
                      <c:pt idx="345">
                        <c:v>30301365</c:v>
                      </c:pt>
                      <c:pt idx="346">
                        <c:v>16476403.379999999</c:v>
                      </c:pt>
                      <c:pt idx="347">
                        <c:v>28650000</c:v>
                      </c:pt>
                      <c:pt idx="348">
                        <c:v>20213473</c:v>
                      </c:pt>
                      <c:pt idx="349">
                        <c:v>35707003.20000001</c:v>
                      </c:pt>
                      <c:pt idx="350">
                        <c:v>11000000</c:v>
                      </c:pt>
                      <c:pt idx="351">
                        <c:v>9500000</c:v>
                      </c:pt>
                      <c:pt idx="352">
                        <c:v>36250000</c:v>
                      </c:pt>
                      <c:pt idx="353">
                        <c:v>22200000</c:v>
                      </c:pt>
                      <c:pt idx="354">
                        <c:v>6060000</c:v>
                      </c:pt>
                      <c:pt idx="355">
                        <c:v>61208547.130000003</c:v>
                      </c:pt>
                      <c:pt idx="356">
                        <c:v>37700000</c:v>
                      </c:pt>
                      <c:pt idx="357">
                        <c:v>4279560</c:v>
                      </c:pt>
                      <c:pt idx="358">
                        <c:v>15560000</c:v>
                      </c:pt>
                      <c:pt idx="359">
                        <c:v>34621863.379999995</c:v>
                      </c:pt>
                      <c:pt idx="360">
                        <c:v>18899120</c:v>
                      </c:pt>
                      <c:pt idx="361">
                        <c:v>23410000</c:v>
                      </c:pt>
                      <c:pt idx="362">
                        <c:v>23513409.399999999</c:v>
                      </c:pt>
                      <c:pt idx="363">
                        <c:v>30900000</c:v>
                      </c:pt>
                      <c:pt idx="364">
                        <c:v>16100000</c:v>
                      </c:pt>
                      <c:pt idx="365">
                        <c:v>60650000</c:v>
                      </c:pt>
                      <c:pt idx="366">
                        <c:v>57966893.25</c:v>
                      </c:pt>
                      <c:pt idx="367">
                        <c:v>56440000</c:v>
                      </c:pt>
                      <c:pt idx="368">
                        <c:v>89326218.150000006</c:v>
                      </c:pt>
                      <c:pt idx="369">
                        <c:v>89929750</c:v>
                      </c:pt>
                      <c:pt idx="370">
                        <c:v>109199478.43000001</c:v>
                      </c:pt>
                      <c:pt idx="371">
                        <c:v>78751456.49000001</c:v>
                      </c:pt>
                      <c:pt idx="372">
                        <c:v>67833926.129999995</c:v>
                      </c:pt>
                      <c:pt idx="373">
                        <c:v>44486844.060000002</c:v>
                      </c:pt>
                      <c:pt idx="374">
                        <c:v>5671009.1100000003</c:v>
                      </c:pt>
                      <c:pt idx="375">
                        <c:v>13137653.219999999</c:v>
                      </c:pt>
                      <c:pt idx="376">
                        <c:v>27674574.939999998</c:v>
                      </c:pt>
                      <c:pt idx="377">
                        <c:v>36200000</c:v>
                      </c:pt>
                      <c:pt idx="378">
                        <c:v>14652508.300000001</c:v>
                      </c:pt>
                      <c:pt idx="379">
                        <c:v>26208074.060000002</c:v>
                      </c:pt>
                      <c:pt idx="380">
                        <c:v>43984388.659999996</c:v>
                      </c:pt>
                      <c:pt idx="381">
                        <c:v>13000000</c:v>
                      </c:pt>
                      <c:pt idx="382">
                        <c:v>54380316.390000001</c:v>
                      </c:pt>
                      <c:pt idx="383">
                        <c:v>22786572.079999998</c:v>
                      </c:pt>
                      <c:pt idx="384">
                        <c:v>26343768.290000003</c:v>
                      </c:pt>
                      <c:pt idx="385">
                        <c:v>58975333.570000015</c:v>
                      </c:pt>
                      <c:pt idx="386">
                        <c:v>53417128.690000005</c:v>
                      </c:pt>
                      <c:pt idx="387">
                        <c:v>44420000</c:v>
                      </c:pt>
                      <c:pt idx="388">
                        <c:v>84273716.989999995</c:v>
                      </c:pt>
                      <c:pt idx="389">
                        <c:v>12201966.57</c:v>
                      </c:pt>
                      <c:pt idx="390">
                        <c:v>28143408.050000001</c:v>
                      </c:pt>
                      <c:pt idx="391">
                        <c:v>49167687</c:v>
                      </c:pt>
                      <c:pt idx="392">
                        <c:v>37942479.140000001</c:v>
                      </c:pt>
                      <c:pt idx="393">
                        <c:v>34188717.409999996</c:v>
                      </c:pt>
                      <c:pt idx="394">
                        <c:v>30325289.140000001</c:v>
                      </c:pt>
                      <c:pt idx="395">
                        <c:v>60336880.590000004</c:v>
                      </c:pt>
                      <c:pt idx="396">
                        <c:v>8740000</c:v>
                      </c:pt>
                      <c:pt idx="397">
                        <c:v>15205000</c:v>
                      </c:pt>
                      <c:pt idx="398">
                        <c:v>20125000</c:v>
                      </c:pt>
                      <c:pt idx="399">
                        <c:v>4250000</c:v>
                      </c:pt>
                      <c:pt idx="400">
                        <c:v>29581971.57</c:v>
                      </c:pt>
                      <c:pt idx="401">
                        <c:v>67780745.310000002</c:v>
                      </c:pt>
                      <c:pt idx="402">
                        <c:v>68102106.019999996</c:v>
                      </c:pt>
                      <c:pt idx="403">
                        <c:v>11102388</c:v>
                      </c:pt>
                      <c:pt idx="404">
                        <c:v>23615222.550000001</c:v>
                      </c:pt>
                      <c:pt idx="405">
                        <c:v>46108751.740000002</c:v>
                      </c:pt>
                      <c:pt idx="406">
                        <c:v>106929900.08</c:v>
                      </c:pt>
                      <c:pt idx="407">
                        <c:v>74249690.900000006</c:v>
                      </c:pt>
                      <c:pt idx="408">
                        <c:v>43060000</c:v>
                      </c:pt>
                      <c:pt idx="409">
                        <c:v>45082649.200000003</c:v>
                      </c:pt>
                      <c:pt idx="410">
                        <c:v>59513142.530000001</c:v>
                      </c:pt>
                      <c:pt idx="411">
                        <c:v>30090516.800000001</c:v>
                      </c:pt>
                      <c:pt idx="412">
                        <c:v>42150000</c:v>
                      </c:pt>
                      <c:pt idx="413">
                        <c:v>36991047.090000004</c:v>
                      </c:pt>
                      <c:pt idx="414">
                        <c:v>25020216.060000002</c:v>
                      </c:pt>
                      <c:pt idx="415">
                        <c:v>55240221.759999998</c:v>
                      </c:pt>
                      <c:pt idx="416">
                        <c:v>13500000</c:v>
                      </c:pt>
                      <c:pt idx="417">
                        <c:v>39952674.57</c:v>
                      </c:pt>
                      <c:pt idx="418">
                        <c:v>67479999.5</c:v>
                      </c:pt>
                      <c:pt idx="419">
                        <c:v>33632607.939999998</c:v>
                      </c:pt>
                      <c:pt idx="420">
                        <c:v>63800000</c:v>
                      </c:pt>
                      <c:pt idx="421">
                        <c:v>31150000</c:v>
                      </c:pt>
                      <c:pt idx="422">
                        <c:v>28212053.350000001</c:v>
                      </c:pt>
                      <c:pt idx="423">
                        <c:v>20150000</c:v>
                      </c:pt>
                      <c:pt idx="424">
                        <c:v>21000000</c:v>
                      </c:pt>
                      <c:pt idx="425">
                        <c:v>41550000</c:v>
                      </c:pt>
                      <c:pt idx="426">
                        <c:v>10126104.83</c:v>
                      </c:pt>
                      <c:pt idx="427">
                        <c:v>86139327.039999992</c:v>
                      </c:pt>
                      <c:pt idx="428">
                        <c:v>76159750</c:v>
                      </c:pt>
                      <c:pt idx="429">
                        <c:v>98141494.070000008</c:v>
                      </c:pt>
                      <c:pt idx="430">
                        <c:v>125909734.17999999</c:v>
                      </c:pt>
                      <c:pt idx="431">
                        <c:v>154456567.07999998</c:v>
                      </c:pt>
                      <c:pt idx="432">
                        <c:v>60762427.579999998</c:v>
                      </c:pt>
                      <c:pt idx="433">
                        <c:v>92202292.939999998</c:v>
                      </c:pt>
                      <c:pt idx="434">
                        <c:v>97624975.070000008</c:v>
                      </c:pt>
                      <c:pt idx="435">
                        <c:v>133575000</c:v>
                      </c:pt>
                      <c:pt idx="436">
                        <c:v>93386983.129999995</c:v>
                      </c:pt>
                      <c:pt idx="437">
                        <c:v>10200000</c:v>
                      </c:pt>
                      <c:pt idx="438">
                        <c:v>78469740</c:v>
                      </c:pt>
                      <c:pt idx="439">
                        <c:v>104260000</c:v>
                      </c:pt>
                      <c:pt idx="440">
                        <c:v>46220000</c:v>
                      </c:pt>
                      <c:pt idx="441">
                        <c:v>44260053.57</c:v>
                      </c:pt>
                      <c:pt idx="442">
                        <c:v>24480929.170000002</c:v>
                      </c:pt>
                      <c:pt idx="443">
                        <c:v>39651016</c:v>
                      </c:pt>
                      <c:pt idx="444">
                        <c:v>87303339.229999989</c:v>
                      </c:pt>
                      <c:pt idx="445">
                        <c:v>99696983.359999999</c:v>
                      </c:pt>
                      <c:pt idx="446">
                        <c:v>50997339.670000002</c:v>
                      </c:pt>
                      <c:pt idx="447">
                        <c:v>41762318.329999998</c:v>
                      </c:pt>
                      <c:pt idx="448">
                        <c:v>100412244.49000001</c:v>
                      </c:pt>
                      <c:pt idx="449">
                        <c:v>44200000</c:v>
                      </c:pt>
                      <c:pt idx="450">
                        <c:v>68872183.299999997</c:v>
                      </c:pt>
                      <c:pt idx="451">
                        <c:v>27624375</c:v>
                      </c:pt>
                      <c:pt idx="452">
                        <c:v>29623079.649999999</c:v>
                      </c:pt>
                      <c:pt idx="453">
                        <c:v>27760000</c:v>
                      </c:pt>
                      <c:pt idx="454">
                        <c:v>46858259.18</c:v>
                      </c:pt>
                      <c:pt idx="455">
                        <c:v>35950000</c:v>
                      </c:pt>
                      <c:pt idx="456">
                        <c:v>47634333</c:v>
                      </c:pt>
                      <c:pt idx="457">
                        <c:v>165056907.18000001</c:v>
                      </c:pt>
                      <c:pt idx="458">
                        <c:v>72351677.449999988</c:v>
                      </c:pt>
                      <c:pt idx="459">
                        <c:v>59859425</c:v>
                      </c:pt>
                      <c:pt idx="460">
                        <c:v>36307445.590000004</c:v>
                      </c:pt>
                      <c:pt idx="461">
                        <c:v>37859066</c:v>
                      </c:pt>
                      <c:pt idx="462">
                        <c:v>78247461.980000004</c:v>
                      </c:pt>
                      <c:pt idx="463">
                        <c:v>42800000</c:v>
                      </c:pt>
                      <c:pt idx="464">
                        <c:v>56394016.799999997</c:v>
                      </c:pt>
                      <c:pt idx="465">
                        <c:v>106945690.73</c:v>
                      </c:pt>
                      <c:pt idx="466">
                        <c:v>10666666.66</c:v>
                      </c:pt>
                      <c:pt idx="467">
                        <c:v>37624557.5</c:v>
                      </c:pt>
                      <c:pt idx="468">
                        <c:v>60050000</c:v>
                      </c:pt>
                      <c:pt idx="469">
                        <c:v>67909736.599999994</c:v>
                      </c:pt>
                      <c:pt idx="470">
                        <c:v>14971225</c:v>
                      </c:pt>
                      <c:pt idx="471">
                        <c:v>43246285.899999999</c:v>
                      </c:pt>
                      <c:pt idx="472">
                        <c:v>71511494.549999997</c:v>
                      </c:pt>
                      <c:pt idx="473">
                        <c:v>36750000</c:v>
                      </c:pt>
                      <c:pt idx="474">
                        <c:v>34524935.210000001</c:v>
                      </c:pt>
                      <c:pt idx="475">
                        <c:v>105690406.25</c:v>
                      </c:pt>
                      <c:pt idx="476">
                        <c:v>7916666.0099999998</c:v>
                      </c:pt>
                      <c:pt idx="477">
                        <c:v>121200000</c:v>
                      </c:pt>
                      <c:pt idx="478">
                        <c:v>23550000</c:v>
                      </c:pt>
                      <c:pt idx="479">
                        <c:v>31450000</c:v>
                      </c:pt>
                      <c:pt idx="480">
                        <c:v>56198489.159999996</c:v>
                      </c:pt>
                      <c:pt idx="481">
                        <c:v>115719036.42999999</c:v>
                      </c:pt>
                      <c:pt idx="482">
                        <c:v>60241814</c:v>
                      </c:pt>
                      <c:pt idx="483">
                        <c:v>98184069.349999994</c:v>
                      </c:pt>
                      <c:pt idx="484">
                        <c:v>58822470.920000002</c:v>
                      </c:pt>
                      <c:pt idx="485">
                        <c:v>100200000</c:v>
                      </c:pt>
                      <c:pt idx="486">
                        <c:v>49454021.579999998</c:v>
                      </c:pt>
                      <c:pt idx="487">
                        <c:v>118022569</c:v>
                      </c:pt>
                      <c:pt idx="488">
                        <c:v>68289273.950000003</c:v>
                      </c:pt>
                      <c:pt idx="489">
                        <c:v>67670000</c:v>
                      </c:pt>
                      <c:pt idx="490">
                        <c:v>80575795.390000001</c:v>
                      </c:pt>
                      <c:pt idx="491">
                        <c:v>140413470</c:v>
                      </c:pt>
                      <c:pt idx="492">
                        <c:v>63600000</c:v>
                      </c:pt>
                      <c:pt idx="493">
                        <c:v>92861647.230000004</c:v>
                      </c:pt>
                      <c:pt idx="494">
                        <c:v>69070000</c:v>
                      </c:pt>
                      <c:pt idx="495">
                        <c:v>79500000</c:v>
                      </c:pt>
                      <c:pt idx="496">
                        <c:v>117531916.7</c:v>
                      </c:pt>
                      <c:pt idx="497">
                        <c:v>85674000</c:v>
                      </c:pt>
                      <c:pt idx="498">
                        <c:v>78280000</c:v>
                      </c:pt>
                      <c:pt idx="499">
                        <c:v>72274029.169999987</c:v>
                      </c:pt>
                      <c:pt idx="500">
                        <c:v>61334289.829999998</c:v>
                      </c:pt>
                      <c:pt idx="501">
                        <c:v>45017496.659999996</c:v>
                      </c:pt>
                      <c:pt idx="502">
                        <c:v>33638625</c:v>
                      </c:pt>
                      <c:pt idx="503">
                        <c:v>79219634.200000003</c:v>
                      </c:pt>
                      <c:pt idx="504">
                        <c:v>117896770.23</c:v>
                      </c:pt>
                      <c:pt idx="505">
                        <c:v>76644737.75</c:v>
                      </c:pt>
                      <c:pt idx="506">
                        <c:v>48850915</c:v>
                      </c:pt>
                      <c:pt idx="507">
                        <c:v>8100000</c:v>
                      </c:pt>
                      <c:pt idx="508">
                        <c:v>30927031.460000001</c:v>
                      </c:pt>
                      <c:pt idx="509">
                        <c:v>112730000</c:v>
                      </c:pt>
                      <c:pt idx="510">
                        <c:v>62521732.629999995</c:v>
                      </c:pt>
                      <c:pt idx="511">
                        <c:v>33600000</c:v>
                      </c:pt>
                      <c:pt idx="512">
                        <c:v>8495000</c:v>
                      </c:pt>
                      <c:pt idx="513">
                        <c:v>39712719.5</c:v>
                      </c:pt>
                      <c:pt idx="514">
                        <c:v>50450000</c:v>
                      </c:pt>
                      <c:pt idx="515">
                        <c:v>101700000</c:v>
                      </c:pt>
                      <c:pt idx="516">
                        <c:v>168342872.35000002</c:v>
                      </c:pt>
                      <c:pt idx="517">
                        <c:v>14576616</c:v>
                      </c:pt>
                      <c:pt idx="518">
                        <c:v>39734289.829999998</c:v>
                      </c:pt>
                      <c:pt idx="519">
                        <c:v>82050000</c:v>
                      </c:pt>
                      <c:pt idx="520">
                        <c:v>75450000</c:v>
                      </c:pt>
                      <c:pt idx="521">
                        <c:v>100699000</c:v>
                      </c:pt>
                      <c:pt idx="522">
                        <c:v>67890467.659999996</c:v>
                      </c:pt>
                      <c:pt idx="523">
                        <c:v>51050000</c:v>
                      </c:pt>
                      <c:pt idx="524">
                        <c:v>135487174.94</c:v>
                      </c:pt>
                      <c:pt idx="525">
                        <c:v>49700000</c:v>
                      </c:pt>
                      <c:pt idx="526">
                        <c:v>57429948.939999998</c:v>
                      </c:pt>
                      <c:pt idx="527">
                        <c:v>48600000</c:v>
                      </c:pt>
                      <c:pt idx="528">
                        <c:v>95800000</c:v>
                      </c:pt>
                      <c:pt idx="529">
                        <c:v>12178552.67</c:v>
                      </c:pt>
                    </c:numCache>
                  </c:numRef>
                </c:val>
                <c:extLst>
                  <c:ext xmlns:c16="http://schemas.microsoft.com/office/drawing/2014/chart" uri="{C3380CC4-5D6E-409C-BE32-E72D297353CC}">
                    <c16:uniqueId val="{00000003-83A3-44A1-839C-236DB97959A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'Base graficos'!$E$1</c15:sqref>
                        </c15:formulaRef>
                      </c:ext>
                    </c:extLst>
                    <c:strCache>
                      <c:ptCount val="1"/>
                      <c:pt idx="0">
                        <c:v> Monto Nominal (en millones) </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'Base graficos'!$A$622:$A$781</c15:sqref>
                        </c15:formulaRef>
                      </c:ext>
                    </c:extLst>
                    <c:numCache>
                      <c:formatCode>m/d/yyyy</c:formatCode>
                      <c:ptCount val="160"/>
                      <c:pt idx="0">
                        <c:v>45659</c:v>
                      </c:pt>
                      <c:pt idx="1">
                        <c:v>45660</c:v>
                      </c:pt>
                      <c:pt idx="2">
                        <c:v>45663</c:v>
                      </c:pt>
                      <c:pt idx="3">
                        <c:v>45664</c:v>
                      </c:pt>
                      <c:pt idx="4">
                        <c:v>45665</c:v>
                      </c:pt>
                      <c:pt idx="5">
                        <c:v>45666</c:v>
                      </c:pt>
                      <c:pt idx="6">
                        <c:v>45667</c:v>
                      </c:pt>
                      <c:pt idx="7">
                        <c:v>45670</c:v>
                      </c:pt>
                      <c:pt idx="8">
                        <c:v>45671</c:v>
                      </c:pt>
                      <c:pt idx="9">
                        <c:v>45672</c:v>
                      </c:pt>
                      <c:pt idx="10">
                        <c:v>45673</c:v>
                      </c:pt>
                      <c:pt idx="11">
                        <c:v>45674</c:v>
                      </c:pt>
                      <c:pt idx="12">
                        <c:v>45677</c:v>
                      </c:pt>
                      <c:pt idx="13">
                        <c:v>45678</c:v>
                      </c:pt>
                      <c:pt idx="14">
                        <c:v>45679</c:v>
                      </c:pt>
                      <c:pt idx="15">
                        <c:v>45680</c:v>
                      </c:pt>
                      <c:pt idx="16">
                        <c:v>45681</c:v>
                      </c:pt>
                      <c:pt idx="17">
                        <c:v>45684</c:v>
                      </c:pt>
                      <c:pt idx="18">
                        <c:v>45685</c:v>
                      </c:pt>
                      <c:pt idx="19">
                        <c:v>45686</c:v>
                      </c:pt>
                      <c:pt idx="20">
                        <c:v>45687</c:v>
                      </c:pt>
                      <c:pt idx="21">
                        <c:v>45688</c:v>
                      </c:pt>
                      <c:pt idx="22">
                        <c:v>45691</c:v>
                      </c:pt>
                      <c:pt idx="23">
                        <c:v>45692</c:v>
                      </c:pt>
                      <c:pt idx="24">
                        <c:v>45693</c:v>
                      </c:pt>
                      <c:pt idx="25">
                        <c:v>45694</c:v>
                      </c:pt>
                      <c:pt idx="26">
                        <c:v>45695</c:v>
                      </c:pt>
                      <c:pt idx="27">
                        <c:v>45698</c:v>
                      </c:pt>
                      <c:pt idx="28">
                        <c:v>45699</c:v>
                      </c:pt>
                      <c:pt idx="29">
                        <c:v>45700</c:v>
                      </c:pt>
                      <c:pt idx="30">
                        <c:v>45701</c:v>
                      </c:pt>
                      <c:pt idx="31">
                        <c:v>45702</c:v>
                      </c:pt>
                      <c:pt idx="32">
                        <c:v>45705</c:v>
                      </c:pt>
                      <c:pt idx="33">
                        <c:v>45706</c:v>
                      </c:pt>
                      <c:pt idx="34">
                        <c:v>45707</c:v>
                      </c:pt>
                      <c:pt idx="35">
                        <c:v>45708</c:v>
                      </c:pt>
                      <c:pt idx="36">
                        <c:v>45709</c:v>
                      </c:pt>
                      <c:pt idx="37">
                        <c:v>45712</c:v>
                      </c:pt>
                      <c:pt idx="38">
                        <c:v>45713</c:v>
                      </c:pt>
                      <c:pt idx="39">
                        <c:v>45714</c:v>
                      </c:pt>
                      <c:pt idx="40">
                        <c:v>45715</c:v>
                      </c:pt>
                      <c:pt idx="41">
                        <c:v>45716</c:v>
                      </c:pt>
                      <c:pt idx="42">
                        <c:v>45721</c:v>
                      </c:pt>
                      <c:pt idx="43">
                        <c:v>45722</c:v>
                      </c:pt>
                      <c:pt idx="44">
                        <c:v>45723</c:v>
                      </c:pt>
                      <c:pt idx="45">
                        <c:v>45726</c:v>
                      </c:pt>
                      <c:pt idx="46">
                        <c:v>45727</c:v>
                      </c:pt>
                      <c:pt idx="47">
                        <c:v>45728</c:v>
                      </c:pt>
                      <c:pt idx="48">
                        <c:v>45729</c:v>
                      </c:pt>
                      <c:pt idx="49">
                        <c:v>45730</c:v>
                      </c:pt>
                      <c:pt idx="50">
                        <c:v>45733</c:v>
                      </c:pt>
                      <c:pt idx="51">
                        <c:v>45734</c:v>
                      </c:pt>
                      <c:pt idx="52">
                        <c:v>45735</c:v>
                      </c:pt>
                      <c:pt idx="53">
                        <c:v>45736</c:v>
                      </c:pt>
                      <c:pt idx="54">
                        <c:v>45737</c:v>
                      </c:pt>
                      <c:pt idx="55">
                        <c:v>45741</c:v>
                      </c:pt>
                      <c:pt idx="56">
                        <c:v>45742</c:v>
                      </c:pt>
                      <c:pt idx="57">
                        <c:v>45743</c:v>
                      </c:pt>
                      <c:pt idx="58">
                        <c:v>45744</c:v>
                      </c:pt>
                      <c:pt idx="59">
                        <c:v>45747</c:v>
                      </c:pt>
                      <c:pt idx="60">
                        <c:v>45748</c:v>
                      </c:pt>
                      <c:pt idx="61">
                        <c:v>45750</c:v>
                      </c:pt>
                      <c:pt idx="62">
                        <c:v>45751</c:v>
                      </c:pt>
                      <c:pt idx="63">
                        <c:v>45754</c:v>
                      </c:pt>
                      <c:pt idx="64">
                        <c:v>45755</c:v>
                      </c:pt>
                      <c:pt idx="65">
                        <c:v>45756</c:v>
                      </c:pt>
                      <c:pt idx="66">
                        <c:v>45757</c:v>
                      </c:pt>
                      <c:pt idx="67">
                        <c:v>45758</c:v>
                      </c:pt>
                      <c:pt idx="68">
                        <c:v>45761</c:v>
                      </c:pt>
                      <c:pt idx="69">
                        <c:v>45762</c:v>
                      </c:pt>
                      <c:pt idx="70">
                        <c:v>45763</c:v>
                      </c:pt>
                      <c:pt idx="71">
                        <c:v>45768</c:v>
                      </c:pt>
                      <c:pt idx="72">
                        <c:v>45769</c:v>
                      </c:pt>
                      <c:pt idx="73">
                        <c:v>45770</c:v>
                      </c:pt>
                      <c:pt idx="74">
                        <c:v>45771</c:v>
                      </c:pt>
                      <c:pt idx="75">
                        <c:v>45772</c:v>
                      </c:pt>
                      <c:pt idx="76">
                        <c:v>45775</c:v>
                      </c:pt>
                      <c:pt idx="77">
                        <c:v>45776</c:v>
                      </c:pt>
                      <c:pt idx="78">
                        <c:v>45777</c:v>
                      </c:pt>
                      <c:pt idx="79">
                        <c:v>45782</c:v>
                      </c:pt>
                      <c:pt idx="80">
                        <c:v>45783</c:v>
                      </c:pt>
                      <c:pt idx="81">
                        <c:v>45784</c:v>
                      </c:pt>
                      <c:pt idx="82">
                        <c:v>45785</c:v>
                      </c:pt>
                      <c:pt idx="83">
                        <c:v>45786</c:v>
                      </c:pt>
                      <c:pt idx="84">
                        <c:v>45789</c:v>
                      </c:pt>
                      <c:pt idx="85">
                        <c:v>45790</c:v>
                      </c:pt>
                      <c:pt idx="86">
                        <c:v>45791</c:v>
                      </c:pt>
                      <c:pt idx="87">
                        <c:v>45792</c:v>
                      </c:pt>
                      <c:pt idx="88">
                        <c:v>45793</c:v>
                      </c:pt>
                      <c:pt idx="89">
                        <c:v>45796</c:v>
                      </c:pt>
                      <c:pt idx="90">
                        <c:v>45797</c:v>
                      </c:pt>
                      <c:pt idx="91">
                        <c:v>45798</c:v>
                      </c:pt>
                      <c:pt idx="92">
                        <c:v>45799</c:v>
                      </c:pt>
                      <c:pt idx="93">
                        <c:v>45800</c:v>
                      </c:pt>
                      <c:pt idx="94">
                        <c:v>45803</c:v>
                      </c:pt>
                      <c:pt idx="95">
                        <c:v>45804</c:v>
                      </c:pt>
                      <c:pt idx="96">
                        <c:v>45805</c:v>
                      </c:pt>
                      <c:pt idx="97">
                        <c:v>45806</c:v>
                      </c:pt>
                      <c:pt idx="98">
                        <c:v>45807</c:v>
                      </c:pt>
                      <c:pt idx="99">
                        <c:v>45810</c:v>
                      </c:pt>
                      <c:pt idx="100">
                        <c:v>45811</c:v>
                      </c:pt>
                      <c:pt idx="101">
                        <c:v>45812</c:v>
                      </c:pt>
                      <c:pt idx="102">
                        <c:v>45813</c:v>
                      </c:pt>
                      <c:pt idx="103">
                        <c:v>45814</c:v>
                      </c:pt>
                      <c:pt idx="104">
                        <c:v>45817</c:v>
                      </c:pt>
                      <c:pt idx="105">
                        <c:v>45818</c:v>
                      </c:pt>
                      <c:pt idx="106">
                        <c:v>45819</c:v>
                      </c:pt>
                      <c:pt idx="107">
                        <c:v>45820</c:v>
                      </c:pt>
                      <c:pt idx="108">
                        <c:v>45821</c:v>
                      </c:pt>
                      <c:pt idx="109">
                        <c:v>45825</c:v>
                      </c:pt>
                      <c:pt idx="110">
                        <c:v>45826</c:v>
                      </c:pt>
                      <c:pt idx="111">
                        <c:v>45827</c:v>
                      </c:pt>
                      <c:pt idx="112">
                        <c:v>45831</c:v>
                      </c:pt>
                      <c:pt idx="113">
                        <c:v>45832</c:v>
                      </c:pt>
                      <c:pt idx="114">
                        <c:v>45833</c:v>
                      </c:pt>
                      <c:pt idx="115">
                        <c:v>45834</c:v>
                      </c:pt>
                      <c:pt idx="116">
                        <c:v>45835</c:v>
                      </c:pt>
                      <c:pt idx="117">
                        <c:v>45838</c:v>
                      </c:pt>
                      <c:pt idx="118">
                        <c:v>45839</c:v>
                      </c:pt>
                      <c:pt idx="119">
                        <c:v>45840</c:v>
                      </c:pt>
                      <c:pt idx="120">
                        <c:v>45841</c:v>
                      </c:pt>
                      <c:pt idx="121">
                        <c:v>45842</c:v>
                      </c:pt>
                      <c:pt idx="122">
                        <c:v>45845</c:v>
                      </c:pt>
                      <c:pt idx="123">
                        <c:v>45846</c:v>
                      </c:pt>
                      <c:pt idx="124">
                        <c:v>45848</c:v>
                      </c:pt>
                      <c:pt idx="125">
                        <c:v>45849</c:v>
                      </c:pt>
                      <c:pt idx="126">
                        <c:v>45852</c:v>
                      </c:pt>
                      <c:pt idx="127">
                        <c:v>45853</c:v>
                      </c:pt>
                      <c:pt idx="128">
                        <c:v>45854</c:v>
                      </c:pt>
                      <c:pt idx="129">
                        <c:v>45855</c:v>
                      </c:pt>
                      <c:pt idx="130">
                        <c:v>45856</c:v>
                      </c:pt>
                      <c:pt idx="131">
                        <c:v>45859</c:v>
                      </c:pt>
                      <c:pt idx="132">
                        <c:v>45860</c:v>
                      </c:pt>
                      <c:pt idx="133">
                        <c:v>45861</c:v>
                      </c:pt>
                      <c:pt idx="134">
                        <c:v>45862</c:v>
                      </c:pt>
                      <c:pt idx="135">
                        <c:v>45863</c:v>
                      </c:pt>
                      <c:pt idx="136">
                        <c:v>45866</c:v>
                      </c:pt>
                      <c:pt idx="137">
                        <c:v>45867</c:v>
                      </c:pt>
                      <c:pt idx="138">
                        <c:v>45868</c:v>
                      </c:pt>
                      <c:pt idx="139">
                        <c:v>45869</c:v>
                      </c:pt>
                      <c:pt idx="140">
                        <c:v>45870</c:v>
                      </c:pt>
                      <c:pt idx="141">
                        <c:v>45873</c:v>
                      </c:pt>
                      <c:pt idx="142">
                        <c:v>45874</c:v>
                      </c:pt>
                      <c:pt idx="143">
                        <c:v>45875</c:v>
                      </c:pt>
                      <c:pt idx="144">
                        <c:v>45876</c:v>
                      </c:pt>
                      <c:pt idx="145">
                        <c:v>45877</c:v>
                      </c:pt>
                      <c:pt idx="146">
                        <c:v>45880</c:v>
                      </c:pt>
                      <c:pt idx="147">
                        <c:v>45881</c:v>
                      </c:pt>
                      <c:pt idx="148">
                        <c:v>45882</c:v>
                      </c:pt>
                      <c:pt idx="149">
                        <c:v>45883</c:v>
                      </c:pt>
                      <c:pt idx="150">
                        <c:v>45887</c:v>
                      </c:pt>
                      <c:pt idx="151">
                        <c:v>45888</c:v>
                      </c:pt>
                      <c:pt idx="152">
                        <c:v>45889</c:v>
                      </c:pt>
                      <c:pt idx="153">
                        <c:v>45890</c:v>
                      </c:pt>
                      <c:pt idx="154">
                        <c:v>45891</c:v>
                      </c:pt>
                      <c:pt idx="155">
                        <c:v>45894</c:v>
                      </c:pt>
                      <c:pt idx="156">
                        <c:v>45895</c:v>
                      </c:pt>
                      <c:pt idx="157">
                        <c:v>45896</c:v>
                      </c:pt>
                      <c:pt idx="158">
                        <c:v>45897</c:v>
                      </c:pt>
                      <c:pt idx="159">
                        <c:v>45898</c:v>
                      </c:pt>
                    </c:numCache>
                  </c:numRef>
                </c:cat>
                <c:val>
                  <c:numRef>
                    <c:extLst xmlns:c15="http://schemas.microsoft.com/office/drawing/2012/chart">
                      <c:ext xmlns:c15="http://schemas.microsoft.com/office/drawing/2012/chart" uri="{02D57815-91ED-43cb-92C2-25804820EDAC}">
                        <c15:formulaRef>
                          <c15:sqref>'Base graficos'!$E$2:$E$531</c15:sqref>
                        </c15:formulaRef>
                      </c:ext>
                    </c:extLst>
                    <c:numCache>
                      <c:formatCode>_-"$"\ * #,##0_-;\-"$"\ * #,##0_-;_-"$"\ * "-"??_-;_-@_-</c:formatCode>
                      <c:ptCount val="530"/>
                      <c:pt idx="0">
                        <c:v>0.85</c:v>
                      </c:pt>
                      <c:pt idx="1">
                        <c:v>0.7</c:v>
                      </c:pt>
                      <c:pt idx="2">
                        <c:v>0.85</c:v>
                      </c:pt>
                      <c:pt idx="3">
                        <c:v>2.64</c:v>
                      </c:pt>
                      <c:pt idx="4">
                        <c:v>0.35</c:v>
                      </c:pt>
                      <c:pt idx="5">
                        <c:v>1.8</c:v>
                      </c:pt>
                      <c:pt idx="6">
                        <c:v>0.85</c:v>
                      </c:pt>
                      <c:pt idx="7">
                        <c:v>0.35</c:v>
                      </c:pt>
                      <c:pt idx="8">
                        <c:v>4.0999999999999996</c:v>
                      </c:pt>
                      <c:pt idx="9">
                        <c:v>1.7577436299999998</c:v>
                      </c:pt>
                      <c:pt idx="10">
                        <c:v>0.5</c:v>
                      </c:pt>
                      <c:pt idx="11">
                        <c:v>1.9870019999999999</c:v>
                      </c:pt>
                      <c:pt idx="12">
                        <c:v>6.1752500000000001</c:v>
                      </c:pt>
                      <c:pt idx="13">
                        <c:v>0.35</c:v>
                      </c:pt>
                      <c:pt idx="14">
                        <c:v>7.75</c:v>
                      </c:pt>
                      <c:pt idx="15">
                        <c:v>2.7</c:v>
                      </c:pt>
                      <c:pt idx="16">
                        <c:v>0.35</c:v>
                      </c:pt>
                      <c:pt idx="17">
                        <c:v>0.35</c:v>
                      </c:pt>
                      <c:pt idx="18">
                        <c:v>0.4</c:v>
                      </c:pt>
                      <c:pt idx="19">
                        <c:v>2.2999999999999998</c:v>
                      </c:pt>
                      <c:pt idx="20">
                        <c:v>1.66557</c:v>
                      </c:pt>
                      <c:pt idx="21">
                        <c:v>5.7</c:v>
                      </c:pt>
                      <c:pt idx="22">
                        <c:v>2.6</c:v>
                      </c:pt>
                      <c:pt idx="23">
                        <c:v>4.45</c:v>
                      </c:pt>
                      <c:pt idx="24">
                        <c:v>3.7049989999999999</c:v>
                      </c:pt>
                      <c:pt idx="25">
                        <c:v>1.8499989999999999</c:v>
                      </c:pt>
                      <c:pt idx="26">
                        <c:v>2.5892377999999998</c:v>
                      </c:pt>
                      <c:pt idx="27">
                        <c:v>1.8049999999999999</c:v>
                      </c:pt>
                      <c:pt idx="28">
                        <c:v>11.074999999999999</c:v>
                      </c:pt>
                      <c:pt idx="29">
                        <c:v>2</c:v>
                      </c:pt>
                      <c:pt idx="30">
                        <c:v>4.25</c:v>
                      </c:pt>
                      <c:pt idx="31">
                        <c:v>0.32500000000000001</c:v>
                      </c:pt>
                      <c:pt idx="32">
                        <c:v>5.6866669999999999</c:v>
                      </c:pt>
                      <c:pt idx="33">
                        <c:v>0.5</c:v>
                      </c:pt>
                      <c:pt idx="34">
                        <c:v>0.35</c:v>
                      </c:pt>
                      <c:pt idx="35">
                        <c:v>3</c:v>
                      </c:pt>
                      <c:pt idx="36">
                        <c:v>1.7250000000000001</c:v>
                      </c:pt>
                      <c:pt idx="37">
                        <c:v>4.0999999999999996</c:v>
                      </c:pt>
                      <c:pt idx="38">
                        <c:v>1.05</c:v>
                      </c:pt>
                      <c:pt idx="39">
                        <c:v>0.31850000000000001</c:v>
                      </c:pt>
                      <c:pt idx="40">
                        <c:v>2.41606136</c:v>
                      </c:pt>
                      <c:pt idx="41">
                        <c:v>7.68</c:v>
                      </c:pt>
                      <c:pt idx="42">
                        <c:v>4.6587941299999995</c:v>
                      </c:pt>
                      <c:pt idx="43">
                        <c:v>4</c:v>
                      </c:pt>
                      <c:pt idx="44">
                        <c:v>0.95</c:v>
                      </c:pt>
                      <c:pt idx="45">
                        <c:v>5.15</c:v>
                      </c:pt>
                      <c:pt idx="46">
                        <c:v>0.35</c:v>
                      </c:pt>
                      <c:pt idx="47">
                        <c:v>5.9</c:v>
                      </c:pt>
                      <c:pt idx="48">
                        <c:v>3.25</c:v>
                      </c:pt>
                      <c:pt idx="49">
                        <c:v>1.25</c:v>
                      </c:pt>
                      <c:pt idx="50">
                        <c:v>4</c:v>
                      </c:pt>
                      <c:pt idx="51">
                        <c:v>0.3</c:v>
                      </c:pt>
                      <c:pt idx="52">
                        <c:v>2.7368941600000003</c:v>
                      </c:pt>
                      <c:pt idx="53">
                        <c:v>1.5</c:v>
                      </c:pt>
                      <c:pt idx="54">
                        <c:v>1.05</c:v>
                      </c:pt>
                      <c:pt idx="55">
                        <c:v>6.4</c:v>
                      </c:pt>
                      <c:pt idx="56">
                        <c:v>4.0250000000000004</c:v>
                      </c:pt>
                      <c:pt idx="57">
                        <c:v>1.5</c:v>
                      </c:pt>
                      <c:pt idx="58">
                        <c:v>2.4999989999999999</c:v>
                      </c:pt>
                      <c:pt idx="59">
                        <c:v>9.2883329999999997</c:v>
                      </c:pt>
                      <c:pt idx="60">
                        <c:v>0.25</c:v>
                      </c:pt>
                      <c:pt idx="61">
                        <c:v>5.0999999999999996</c:v>
                      </c:pt>
                      <c:pt idx="62">
                        <c:v>9.0918881899999988</c:v>
                      </c:pt>
                      <c:pt idx="63">
                        <c:v>1.5</c:v>
                      </c:pt>
                      <c:pt idx="64">
                        <c:v>4.2727500000000003</c:v>
                      </c:pt>
                      <c:pt idx="65">
                        <c:v>0.15</c:v>
                      </c:pt>
                      <c:pt idx="66">
                        <c:v>5.4</c:v>
                      </c:pt>
                      <c:pt idx="67">
                        <c:v>3.35</c:v>
                      </c:pt>
                      <c:pt idx="68">
                        <c:v>1</c:v>
                      </c:pt>
                      <c:pt idx="69">
                        <c:v>6.15</c:v>
                      </c:pt>
                      <c:pt idx="70">
                        <c:v>2.95</c:v>
                      </c:pt>
                      <c:pt idx="71">
                        <c:v>2.0499999999999998</c:v>
                      </c:pt>
                      <c:pt idx="72">
                        <c:v>3</c:v>
                      </c:pt>
                      <c:pt idx="73">
                        <c:v>1</c:v>
                      </c:pt>
                      <c:pt idx="74">
                        <c:v>0.85</c:v>
                      </c:pt>
                      <c:pt idx="75">
                        <c:v>1.2</c:v>
                      </c:pt>
                      <c:pt idx="76">
                        <c:v>1.3</c:v>
                      </c:pt>
                      <c:pt idx="77">
                        <c:v>8.3000000000000007</c:v>
                      </c:pt>
                      <c:pt idx="78">
                        <c:v>7.2687889999999999</c:v>
                      </c:pt>
                      <c:pt idx="79">
                        <c:v>4.5466660000000001</c:v>
                      </c:pt>
                      <c:pt idx="80">
                        <c:v>2.6</c:v>
                      </c:pt>
                      <c:pt idx="81">
                        <c:v>2.35</c:v>
                      </c:pt>
                      <c:pt idx="82">
                        <c:v>4</c:v>
                      </c:pt>
                      <c:pt idx="83">
                        <c:v>6.3</c:v>
                      </c:pt>
                      <c:pt idx="84">
                        <c:v>0.95</c:v>
                      </c:pt>
                      <c:pt idx="85">
                        <c:v>0.42</c:v>
                      </c:pt>
                      <c:pt idx="86">
                        <c:v>1.78</c:v>
                      </c:pt>
                      <c:pt idx="87">
                        <c:v>3.55063263</c:v>
                      </c:pt>
                      <c:pt idx="88">
                        <c:v>8</c:v>
                      </c:pt>
                      <c:pt idx="89">
                        <c:v>5.2891371499999993</c:v>
                      </c:pt>
                      <c:pt idx="90">
                        <c:v>9.4499999999999993</c:v>
                      </c:pt>
                      <c:pt idx="91">
                        <c:v>3</c:v>
                      </c:pt>
                      <c:pt idx="92">
                        <c:v>1</c:v>
                      </c:pt>
                      <c:pt idx="93">
                        <c:v>0.4</c:v>
                      </c:pt>
                      <c:pt idx="94">
                        <c:v>0.35</c:v>
                      </c:pt>
                      <c:pt idx="95">
                        <c:v>1.95</c:v>
                      </c:pt>
                      <c:pt idx="96">
                        <c:v>4.55</c:v>
                      </c:pt>
                      <c:pt idx="97">
                        <c:v>5.35</c:v>
                      </c:pt>
                      <c:pt idx="98">
                        <c:v>6.45</c:v>
                      </c:pt>
                      <c:pt idx="99">
                        <c:v>6</c:v>
                      </c:pt>
                      <c:pt idx="100">
                        <c:v>0.35</c:v>
                      </c:pt>
                      <c:pt idx="101">
                        <c:v>5</c:v>
                      </c:pt>
                      <c:pt idx="102">
                        <c:v>2.5</c:v>
                      </c:pt>
                      <c:pt idx="103">
                        <c:v>13.11</c:v>
                      </c:pt>
                      <c:pt idx="104">
                        <c:v>3.4</c:v>
                      </c:pt>
                      <c:pt idx="105">
                        <c:v>6.56</c:v>
                      </c:pt>
                      <c:pt idx="106">
                        <c:v>4.2947101899999991</c:v>
                      </c:pt>
                      <c:pt idx="107">
                        <c:v>3</c:v>
                      </c:pt>
                      <c:pt idx="108">
                        <c:v>5.55</c:v>
                      </c:pt>
                      <c:pt idx="109">
                        <c:v>2.5</c:v>
                      </c:pt>
                      <c:pt idx="110">
                        <c:v>0.56000000000000005</c:v>
                      </c:pt>
                      <c:pt idx="111">
                        <c:v>0.35</c:v>
                      </c:pt>
                      <c:pt idx="112">
                        <c:v>4.8</c:v>
                      </c:pt>
                      <c:pt idx="113">
                        <c:v>4.0999999999999996</c:v>
                      </c:pt>
                      <c:pt idx="114">
                        <c:v>2.9649999999999999</c:v>
                      </c:pt>
                      <c:pt idx="115">
                        <c:v>4</c:v>
                      </c:pt>
                      <c:pt idx="116">
                        <c:v>4.0999999999999996</c:v>
                      </c:pt>
                      <c:pt idx="117">
                        <c:v>6.55</c:v>
                      </c:pt>
                      <c:pt idx="118">
                        <c:v>1</c:v>
                      </c:pt>
                      <c:pt idx="119">
                        <c:v>1.7</c:v>
                      </c:pt>
                      <c:pt idx="120">
                        <c:v>4.25</c:v>
                      </c:pt>
                      <c:pt idx="121">
                        <c:v>8.9</c:v>
                      </c:pt>
                      <c:pt idx="122">
                        <c:v>1.69088097</c:v>
                      </c:pt>
                      <c:pt idx="123">
                        <c:v>0.1</c:v>
                      </c:pt>
                      <c:pt idx="124">
                        <c:v>1.2</c:v>
                      </c:pt>
                      <c:pt idx="125">
                        <c:v>0.2</c:v>
                      </c:pt>
                      <c:pt idx="126">
                        <c:v>0.9</c:v>
                      </c:pt>
                      <c:pt idx="127">
                        <c:v>5</c:v>
                      </c:pt>
                      <c:pt idx="128">
                        <c:v>1</c:v>
                      </c:pt>
                      <c:pt idx="129">
                        <c:v>1.5</c:v>
                      </c:pt>
                      <c:pt idx="130">
                        <c:v>1.2</c:v>
                      </c:pt>
                      <c:pt idx="131">
                        <c:v>13.766457189999999</c:v>
                      </c:pt>
                      <c:pt idx="132">
                        <c:v>1.4</c:v>
                      </c:pt>
                      <c:pt idx="133">
                        <c:v>8.65</c:v>
                      </c:pt>
                      <c:pt idx="134">
                        <c:v>13.848000000000001</c:v>
                      </c:pt>
                      <c:pt idx="135">
                        <c:v>5.25</c:v>
                      </c:pt>
                      <c:pt idx="136">
                        <c:v>7.21</c:v>
                      </c:pt>
                      <c:pt idx="137">
                        <c:v>8.3000000000000007</c:v>
                      </c:pt>
                      <c:pt idx="138">
                        <c:v>0.5</c:v>
                      </c:pt>
                      <c:pt idx="139">
                        <c:v>5</c:v>
                      </c:pt>
                      <c:pt idx="140">
                        <c:v>2.9923169999999999</c:v>
                      </c:pt>
                      <c:pt idx="141">
                        <c:v>2.5</c:v>
                      </c:pt>
                      <c:pt idx="142">
                        <c:v>9.329270189999999</c:v>
                      </c:pt>
                      <c:pt idx="143">
                        <c:v>3.089</c:v>
                      </c:pt>
                      <c:pt idx="144">
                        <c:v>21.452000000000002</c:v>
                      </c:pt>
                      <c:pt idx="145">
                        <c:v>5.16598924</c:v>
                      </c:pt>
                      <c:pt idx="146">
                        <c:v>4.3310895999999994</c:v>
                      </c:pt>
                      <c:pt idx="147">
                        <c:v>1.8</c:v>
                      </c:pt>
                      <c:pt idx="148">
                        <c:v>0.5</c:v>
                      </c:pt>
                      <c:pt idx="149">
                        <c:v>9</c:v>
                      </c:pt>
                      <c:pt idx="150">
                        <c:v>9.1810884399999999</c:v>
                      </c:pt>
                      <c:pt idx="151">
                        <c:v>0.95</c:v>
                      </c:pt>
                      <c:pt idx="152">
                        <c:v>6.6</c:v>
                      </c:pt>
                      <c:pt idx="153">
                        <c:v>6.7</c:v>
                      </c:pt>
                      <c:pt idx="154">
                        <c:v>1.37</c:v>
                      </c:pt>
                      <c:pt idx="155">
                        <c:v>4.7282380000000002</c:v>
                      </c:pt>
                      <c:pt idx="156">
                        <c:v>4</c:v>
                      </c:pt>
                      <c:pt idx="157">
                        <c:v>18.195</c:v>
                      </c:pt>
                      <c:pt idx="158">
                        <c:v>4.5775135700000007</c:v>
                      </c:pt>
                      <c:pt idx="159">
                        <c:v>23.004079999999998</c:v>
                      </c:pt>
                      <c:pt idx="160">
                        <c:v>20.217543299999999</c:v>
                      </c:pt>
                      <c:pt idx="161">
                        <c:v>6.63</c:v>
                      </c:pt>
                      <c:pt idx="162">
                        <c:v>7.0914203900000006</c:v>
                      </c:pt>
                      <c:pt idx="163">
                        <c:v>3.2</c:v>
                      </c:pt>
                      <c:pt idx="164">
                        <c:v>0.7</c:v>
                      </c:pt>
                      <c:pt idx="165">
                        <c:v>8.1639999999999997</c:v>
                      </c:pt>
                      <c:pt idx="166">
                        <c:v>3.59</c:v>
                      </c:pt>
                      <c:pt idx="167">
                        <c:v>6.7838393599999991</c:v>
                      </c:pt>
                      <c:pt idx="168">
                        <c:v>12.74931713</c:v>
                      </c:pt>
                      <c:pt idx="169">
                        <c:v>3.5350000000000001</c:v>
                      </c:pt>
                      <c:pt idx="170">
                        <c:v>1.595</c:v>
                      </c:pt>
                      <c:pt idx="171">
                        <c:v>3.62</c:v>
                      </c:pt>
                      <c:pt idx="172">
                        <c:v>1.4</c:v>
                      </c:pt>
                      <c:pt idx="173">
                        <c:v>4.2753615700000003</c:v>
                      </c:pt>
                      <c:pt idx="174">
                        <c:v>14.65</c:v>
                      </c:pt>
                      <c:pt idx="175">
                        <c:v>8.6984581099999989</c:v>
                      </c:pt>
                      <c:pt idx="176">
                        <c:v>9.9980131099999987</c:v>
                      </c:pt>
                      <c:pt idx="177">
                        <c:v>6.3751212800000001</c:v>
                      </c:pt>
                      <c:pt idx="178">
                        <c:v>5.9</c:v>
                      </c:pt>
                      <c:pt idx="179">
                        <c:v>15.2</c:v>
                      </c:pt>
                      <c:pt idx="180">
                        <c:v>5</c:v>
                      </c:pt>
                      <c:pt idx="181">
                        <c:v>12.333192190000002</c:v>
                      </c:pt>
                      <c:pt idx="182">
                        <c:v>9.1999999999999993</c:v>
                      </c:pt>
                      <c:pt idx="183">
                        <c:v>0.5</c:v>
                      </c:pt>
                      <c:pt idx="184">
                        <c:v>0.45</c:v>
                      </c:pt>
                      <c:pt idx="185">
                        <c:v>8.82</c:v>
                      </c:pt>
                      <c:pt idx="186">
                        <c:v>7.7</c:v>
                      </c:pt>
                      <c:pt idx="187">
                        <c:v>1.27</c:v>
                      </c:pt>
                      <c:pt idx="188">
                        <c:v>4.3</c:v>
                      </c:pt>
                      <c:pt idx="189">
                        <c:v>13.75</c:v>
                      </c:pt>
                      <c:pt idx="190">
                        <c:v>1</c:v>
                      </c:pt>
                      <c:pt idx="191">
                        <c:v>5.7</c:v>
                      </c:pt>
                      <c:pt idx="192">
                        <c:v>5.5801069999999999</c:v>
                      </c:pt>
                      <c:pt idx="193">
                        <c:v>8.4</c:v>
                      </c:pt>
                      <c:pt idx="194">
                        <c:v>2</c:v>
                      </c:pt>
                      <c:pt idx="195">
                        <c:v>5.3148630099999998</c:v>
                      </c:pt>
                      <c:pt idx="196">
                        <c:v>10.6</c:v>
                      </c:pt>
                      <c:pt idx="197">
                        <c:v>0.22500000000000001</c:v>
                      </c:pt>
                      <c:pt idx="198">
                        <c:v>15.181803009999999</c:v>
                      </c:pt>
                      <c:pt idx="199">
                        <c:v>11.75</c:v>
                      </c:pt>
                      <c:pt idx="200">
                        <c:v>8.7406920899999996</c:v>
                      </c:pt>
                      <c:pt idx="201">
                        <c:v>8.623749059999998</c:v>
                      </c:pt>
                      <c:pt idx="202">
                        <c:v>1.7649999999999999</c:v>
                      </c:pt>
                      <c:pt idx="203">
                        <c:v>6.2527482599999997</c:v>
                      </c:pt>
                      <c:pt idx="204">
                        <c:v>5.7</c:v>
                      </c:pt>
                      <c:pt idx="205">
                        <c:v>2</c:v>
                      </c:pt>
                      <c:pt idx="206">
                        <c:v>10</c:v>
                      </c:pt>
                      <c:pt idx="207">
                        <c:v>3</c:v>
                      </c:pt>
                      <c:pt idx="208">
                        <c:v>9.5</c:v>
                      </c:pt>
                      <c:pt idx="209">
                        <c:v>7.7</c:v>
                      </c:pt>
                      <c:pt idx="210">
                        <c:v>14.676806620000001</c:v>
                      </c:pt>
                      <c:pt idx="211">
                        <c:v>5</c:v>
                      </c:pt>
                      <c:pt idx="212">
                        <c:v>9</c:v>
                      </c:pt>
                      <c:pt idx="213">
                        <c:v>0.8</c:v>
                      </c:pt>
                      <c:pt idx="214">
                        <c:v>3.2</c:v>
                      </c:pt>
                      <c:pt idx="215">
                        <c:v>0.75</c:v>
                      </c:pt>
                      <c:pt idx="216">
                        <c:v>10</c:v>
                      </c:pt>
                      <c:pt idx="217">
                        <c:v>0.49</c:v>
                      </c:pt>
                      <c:pt idx="218">
                        <c:v>0.36899999999999999</c:v>
                      </c:pt>
                      <c:pt idx="219">
                        <c:v>1.7</c:v>
                      </c:pt>
                      <c:pt idx="220">
                        <c:v>2.75</c:v>
                      </c:pt>
                      <c:pt idx="221">
                        <c:v>1</c:v>
                      </c:pt>
                      <c:pt idx="222">
                        <c:v>0.80100000000000005</c:v>
                      </c:pt>
                      <c:pt idx="223">
                        <c:v>7.45</c:v>
                      </c:pt>
                      <c:pt idx="224">
                        <c:v>1.5875675699999998</c:v>
                      </c:pt>
                      <c:pt idx="225">
                        <c:v>3</c:v>
                      </c:pt>
                      <c:pt idx="226">
                        <c:v>7.55403001</c:v>
                      </c:pt>
                      <c:pt idx="227">
                        <c:v>0.8</c:v>
                      </c:pt>
                      <c:pt idx="228">
                        <c:v>13</c:v>
                      </c:pt>
                      <c:pt idx="229">
                        <c:v>14.8197504</c:v>
                      </c:pt>
                      <c:pt idx="230">
                        <c:v>34.001623259999995</c:v>
                      </c:pt>
                      <c:pt idx="231">
                        <c:v>9.1</c:v>
                      </c:pt>
                      <c:pt idx="232">
                        <c:v>10.47484092</c:v>
                      </c:pt>
                      <c:pt idx="233">
                        <c:v>4.2</c:v>
                      </c:pt>
                      <c:pt idx="234">
                        <c:v>5</c:v>
                      </c:pt>
                      <c:pt idx="235">
                        <c:v>0.9152652</c:v>
                      </c:pt>
                      <c:pt idx="236">
                        <c:v>4.0276326000000005</c:v>
                      </c:pt>
                      <c:pt idx="237">
                        <c:v>5</c:v>
                      </c:pt>
                      <c:pt idx="238">
                        <c:v>3.12</c:v>
                      </c:pt>
                      <c:pt idx="239">
                        <c:v>11.474</c:v>
                      </c:pt>
                      <c:pt idx="240">
                        <c:v>6.5</c:v>
                      </c:pt>
                      <c:pt idx="241">
                        <c:v>20.844846180000001</c:v>
                      </c:pt>
                      <c:pt idx="242">
                        <c:v>6.5508877300000004</c:v>
                      </c:pt>
                      <c:pt idx="243">
                        <c:v>11.509345039999999</c:v>
                      </c:pt>
                      <c:pt idx="244">
                        <c:v>1</c:v>
                      </c:pt>
                      <c:pt idx="245">
                        <c:v>37.786197649999998</c:v>
                      </c:pt>
                      <c:pt idx="246">
                        <c:v>1.4</c:v>
                      </c:pt>
                      <c:pt idx="247">
                        <c:v>2</c:v>
                      </c:pt>
                      <c:pt idx="248">
                        <c:v>7.5</c:v>
                      </c:pt>
                      <c:pt idx="249">
                        <c:v>3.5</c:v>
                      </c:pt>
                      <c:pt idx="250">
                        <c:v>16</c:v>
                      </c:pt>
                      <c:pt idx="251">
                        <c:v>10.34</c:v>
                      </c:pt>
                      <c:pt idx="252">
                        <c:v>18.262464309999999</c:v>
                      </c:pt>
                      <c:pt idx="253">
                        <c:v>10.8</c:v>
                      </c:pt>
                      <c:pt idx="254">
                        <c:v>21.947221219999999</c:v>
                      </c:pt>
                      <c:pt idx="255">
                        <c:v>1</c:v>
                      </c:pt>
                      <c:pt idx="256">
                        <c:v>13.79504929</c:v>
                      </c:pt>
                      <c:pt idx="257">
                        <c:v>16.495339250000001</c:v>
                      </c:pt>
                      <c:pt idx="258">
                        <c:v>4.6818445199999994</c:v>
                      </c:pt>
                      <c:pt idx="259">
                        <c:v>1.4550000000000001</c:v>
                      </c:pt>
                      <c:pt idx="260">
                        <c:v>3.59504929</c:v>
                      </c:pt>
                      <c:pt idx="261">
                        <c:v>4.4955416599999998</c:v>
                      </c:pt>
                      <c:pt idx="262">
                        <c:v>9.7157753299999996</c:v>
                      </c:pt>
                      <c:pt idx="263">
                        <c:v>37.015500000000003</c:v>
                      </c:pt>
                      <c:pt idx="264">
                        <c:v>5.7</c:v>
                      </c:pt>
                      <c:pt idx="265">
                        <c:v>59.4</c:v>
                      </c:pt>
                      <c:pt idx="266">
                        <c:v>8.4</c:v>
                      </c:pt>
                      <c:pt idx="267">
                        <c:v>11.024201719999999</c:v>
                      </c:pt>
                      <c:pt idx="268">
                        <c:v>4.2</c:v>
                      </c:pt>
                      <c:pt idx="269">
                        <c:v>14.2</c:v>
                      </c:pt>
                      <c:pt idx="270">
                        <c:v>25.978415479999999</c:v>
                      </c:pt>
                      <c:pt idx="271">
                        <c:v>10.262400919999999</c:v>
                      </c:pt>
                      <c:pt idx="272">
                        <c:v>31.499186850000001</c:v>
                      </c:pt>
                      <c:pt idx="273">
                        <c:v>38.365414749999999</c:v>
                      </c:pt>
                      <c:pt idx="274">
                        <c:v>9</c:v>
                      </c:pt>
                      <c:pt idx="275">
                        <c:v>12.003180970000001</c:v>
                      </c:pt>
                      <c:pt idx="276">
                        <c:v>8.6</c:v>
                      </c:pt>
                      <c:pt idx="277">
                        <c:v>10.85</c:v>
                      </c:pt>
                      <c:pt idx="278">
                        <c:v>26.35</c:v>
                      </c:pt>
                      <c:pt idx="279">
                        <c:v>41.050370780000002</c:v>
                      </c:pt>
                      <c:pt idx="280">
                        <c:v>5.9</c:v>
                      </c:pt>
                      <c:pt idx="281">
                        <c:v>53.332527920000004</c:v>
                      </c:pt>
                      <c:pt idx="282">
                        <c:v>23.253599170000001</c:v>
                      </c:pt>
                      <c:pt idx="283">
                        <c:v>49.4</c:v>
                      </c:pt>
                      <c:pt idx="284">
                        <c:v>8</c:v>
                      </c:pt>
                      <c:pt idx="285">
                        <c:v>2.9</c:v>
                      </c:pt>
                      <c:pt idx="286">
                        <c:v>6.9329848899999993</c:v>
                      </c:pt>
                      <c:pt idx="287">
                        <c:v>30.730808409999998</c:v>
                      </c:pt>
                      <c:pt idx="288">
                        <c:v>4.5999999999999996</c:v>
                      </c:pt>
                      <c:pt idx="289">
                        <c:v>13.8</c:v>
                      </c:pt>
                      <c:pt idx="290">
                        <c:v>2.5552612900000002</c:v>
                      </c:pt>
                      <c:pt idx="291">
                        <c:v>16</c:v>
                      </c:pt>
                      <c:pt idx="292">
                        <c:v>15.49634</c:v>
                      </c:pt>
                      <c:pt idx="293">
                        <c:v>20.48949803</c:v>
                      </c:pt>
                      <c:pt idx="294">
                        <c:v>18.248000000000001</c:v>
                      </c:pt>
                      <c:pt idx="295">
                        <c:v>28.65</c:v>
                      </c:pt>
                      <c:pt idx="296">
                        <c:v>19.994879880000003</c:v>
                      </c:pt>
                      <c:pt idx="297">
                        <c:v>15.1606395</c:v>
                      </c:pt>
                      <c:pt idx="298">
                        <c:v>15.577878269999999</c:v>
                      </c:pt>
                      <c:pt idx="299">
                        <c:v>17.179036480000001</c:v>
                      </c:pt>
                      <c:pt idx="300">
                        <c:v>9.1831103299999999</c:v>
                      </c:pt>
                      <c:pt idx="301">
                        <c:v>11.4</c:v>
                      </c:pt>
                      <c:pt idx="302">
                        <c:v>10.62417945</c:v>
                      </c:pt>
                      <c:pt idx="303">
                        <c:v>5.4815883100000002</c:v>
                      </c:pt>
                      <c:pt idx="304">
                        <c:v>1.85</c:v>
                      </c:pt>
                      <c:pt idx="305">
                        <c:v>55.852917570000002</c:v>
                      </c:pt>
                      <c:pt idx="306">
                        <c:v>10.220000000000001</c:v>
                      </c:pt>
                      <c:pt idx="307">
                        <c:v>9.96357873</c:v>
                      </c:pt>
                      <c:pt idx="308">
                        <c:v>4</c:v>
                      </c:pt>
                      <c:pt idx="309">
                        <c:v>8.2434042300000012</c:v>
                      </c:pt>
                      <c:pt idx="310">
                        <c:v>6.5</c:v>
                      </c:pt>
                      <c:pt idx="311">
                        <c:v>31.115272000000001</c:v>
                      </c:pt>
                      <c:pt idx="312">
                        <c:v>3.5</c:v>
                      </c:pt>
                      <c:pt idx="313">
                        <c:v>29</c:v>
                      </c:pt>
                      <c:pt idx="314">
                        <c:v>12</c:v>
                      </c:pt>
                      <c:pt idx="315">
                        <c:v>3.5</c:v>
                      </c:pt>
                      <c:pt idx="316">
                        <c:v>13.063375200000003</c:v>
                      </c:pt>
                      <c:pt idx="317">
                        <c:v>8.15</c:v>
                      </c:pt>
                      <c:pt idx="318">
                        <c:v>21.1</c:v>
                      </c:pt>
                      <c:pt idx="319">
                        <c:v>13.357824000000001</c:v>
                      </c:pt>
                      <c:pt idx="320">
                        <c:v>4.2569154500000002</c:v>
                      </c:pt>
                      <c:pt idx="321">
                        <c:v>37.743968000000002</c:v>
                      </c:pt>
                      <c:pt idx="322">
                        <c:v>37.566010719999994</c:v>
                      </c:pt>
                      <c:pt idx="323">
                        <c:v>25.832875999999999</c:v>
                      </c:pt>
                      <c:pt idx="324">
                        <c:v>20.963673989999997</c:v>
                      </c:pt>
                      <c:pt idx="325">
                        <c:v>34</c:v>
                      </c:pt>
                      <c:pt idx="326">
                        <c:v>21.23830843</c:v>
                      </c:pt>
                      <c:pt idx="327">
                        <c:v>35.204479880000001</c:v>
                      </c:pt>
                      <c:pt idx="328">
                        <c:v>14.5</c:v>
                      </c:pt>
                      <c:pt idx="329">
                        <c:v>5.3</c:v>
                      </c:pt>
                      <c:pt idx="330">
                        <c:v>20.68</c:v>
                      </c:pt>
                      <c:pt idx="331">
                        <c:v>5.2</c:v>
                      </c:pt>
                      <c:pt idx="332">
                        <c:v>14.4</c:v>
                      </c:pt>
                      <c:pt idx="333">
                        <c:v>54.3</c:v>
                      </c:pt>
                      <c:pt idx="334">
                        <c:v>32.799999999999997</c:v>
                      </c:pt>
                      <c:pt idx="335">
                        <c:v>33.569000000000003</c:v>
                      </c:pt>
                      <c:pt idx="336">
                        <c:v>6.6</c:v>
                      </c:pt>
                      <c:pt idx="337">
                        <c:v>12.406933</c:v>
                      </c:pt>
                      <c:pt idx="338">
                        <c:v>32.15</c:v>
                      </c:pt>
                      <c:pt idx="339">
                        <c:v>15.5</c:v>
                      </c:pt>
                      <c:pt idx="340">
                        <c:v>27.093696279999996</c:v>
                      </c:pt>
                      <c:pt idx="341">
                        <c:v>13.9</c:v>
                      </c:pt>
                      <c:pt idx="342">
                        <c:v>30.398840159999999</c:v>
                      </c:pt>
                      <c:pt idx="343">
                        <c:v>38.700000000000003</c:v>
                      </c:pt>
                      <c:pt idx="344">
                        <c:v>8.22413053</c:v>
                      </c:pt>
                      <c:pt idx="345">
                        <c:v>30.301365000000001</c:v>
                      </c:pt>
                      <c:pt idx="346">
                        <c:v>16.476403380000001</c:v>
                      </c:pt>
                      <c:pt idx="347">
                        <c:v>28.65</c:v>
                      </c:pt>
                      <c:pt idx="348">
                        <c:v>20.213473</c:v>
                      </c:pt>
                      <c:pt idx="349">
                        <c:v>35.70700320000001</c:v>
                      </c:pt>
                      <c:pt idx="350">
                        <c:v>11</c:v>
                      </c:pt>
                      <c:pt idx="351">
                        <c:v>9.5</c:v>
                      </c:pt>
                      <c:pt idx="352">
                        <c:v>36.25</c:v>
                      </c:pt>
                      <c:pt idx="353">
                        <c:v>22.2</c:v>
                      </c:pt>
                      <c:pt idx="354">
                        <c:v>6.06</c:v>
                      </c:pt>
                      <c:pt idx="355">
                        <c:v>61.208547129999999</c:v>
                      </c:pt>
                      <c:pt idx="356">
                        <c:v>37.700000000000003</c:v>
                      </c:pt>
                      <c:pt idx="357">
                        <c:v>4.27956</c:v>
                      </c:pt>
                      <c:pt idx="358">
                        <c:v>15.56</c:v>
                      </c:pt>
                      <c:pt idx="359">
                        <c:v>34.621863379999994</c:v>
                      </c:pt>
                      <c:pt idx="360">
                        <c:v>18.89912</c:v>
                      </c:pt>
                      <c:pt idx="361">
                        <c:v>23.41</c:v>
                      </c:pt>
                      <c:pt idx="362">
                        <c:v>23.513409399999997</c:v>
                      </c:pt>
                      <c:pt idx="363">
                        <c:v>30.9</c:v>
                      </c:pt>
                      <c:pt idx="364">
                        <c:v>16.100000000000001</c:v>
                      </c:pt>
                      <c:pt idx="365">
                        <c:v>60.65</c:v>
                      </c:pt>
                      <c:pt idx="366">
                        <c:v>57.966893249999998</c:v>
                      </c:pt>
                      <c:pt idx="367">
                        <c:v>56.44</c:v>
                      </c:pt>
                      <c:pt idx="368">
                        <c:v>89.326218150000003</c:v>
                      </c:pt>
                      <c:pt idx="369">
                        <c:v>89.929749999999999</c:v>
                      </c:pt>
                      <c:pt idx="370">
                        <c:v>109.19947843000001</c:v>
                      </c:pt>
                      <c:pt idx="371">
                        <c:v>78.75145649000001</c:v>
                      </c:pt>
                      <c:pt idx="372">
                        <c:v>67.833926129999995</c:v>
                      </c:pt>
                      <c:pt idx="373">
                        <c:v>44.486844060000003</c:v>
                      </c:pt>
                      <c:pt idx="374">
                        <c:v>5.67100911</c:v>
                      </c:pt>
                      <c:pt idx="375">
                        <c:v>13.137653219999999</c:v>
                      </c:pt>
                      <c:pt idx="376">
                        <c:v>27.674574939999996</c:v>
                      </c:pt>
                      <c:pt idx="377">
                        <c:v>36.200000000000003</c:v>
                      </c:pt>
                      <c:pt idx="378">
                        <c:v>14.652508300000001</c:v>
                      </c:pt>
                      <c:pt idx="379">
                        <c:v>26.208074060000001</c:v>
                      </c:pt>
                      <c:pt idx="380">
                        <c:v>43.984388659999993</c:v>
                      </c:pt>
                      <c:pt idx="381">
                        <c:v>13</c:v>
                      </c:pt>
                      <c:pt idx="382">
                        <c:v>54.380316389999997</c:v>
                      </c:pt>
                      <c:pt idx="383">
                        <c:v>22.786572079999999</c:v>
                      </c:pt>
                      <c:pt idx="384">
                        <c:v>26.343768290000003</c:v>
                      </c:pt>
                      <c:pt idx="385">
                        <c:v>58.975333570000018</c:v>
                      </c:pt>
                      <c:pt idx="386">
                        <c:v>53.417128690000006</c:v>
                      </c:pt>
                      <c:pt idx="387">
                        <c:v>44.42</c:v>
                      </c:pt>
                      <c:pt idx="388">
                        <c:v>84.273716989999997</c:v>
                      </c:pt>
                      <c:pt idx="389">
                        <c:v>12.20196657</c:v>
                      </c:pt>
                      <c:pt idx="390">
                        <c:v>28.143408050000001</c:v>
                      </c:pt>
                      <c:pt idx="391">
                        <c:v>49.167687000000001</c:v>
                      </c:pt>
                      <c:pt idx="392">
                        <c:v>37.942479140000003</c:v>
                      </c:pt>
                      <c:pt idx="393">
                        <c:v>34.188717409999995</c:v>
                      </c:pt>
                      <c:pt idx="394">
                        <c:v>30.325289139999999</c:v>
                      </c:pt>
                      <c:pt idx="395">
                        <c:v>60.336880590000007</c:v>
                      </c:pt>
                      <c:pt idx="396">
                        <c:v>8.74</c:v>
                      </c:pt>
                      <c:pt idx="397">
                        <c:v>15.205</c:v>
                      </c:pt>
                      <c:pt idx="398">
                        <c:v>20.125</c:v>
                      </c:pt>
                      <c:pt idx="399">
                        <c:v>4.25</c:v>
                      </c:pt>
                      <c:pt idx="400">
                        <c:v>29.58197157</c:v>
                      </c:pt>
                      <c:pt idx="401">
                        <c:v>67.78074531</c:v>
                      </c:pt>
                      <c:pt idx="402">
                        <c:v>68.102106019999994</c:v>
                      </c:pt>
                      <c:pt idx="403">
                        <c:v>11.102387999999999</c:v>
                      </c:pt>
                      <c:pt idx="404">
                        <c:v>23.615222550000002</c:v>
                      </c:pt>
                      <c:pt idx="405">
                        <c:v>46.108751740000002</c:v>
                      </c:pt>
                      <c:pt idx="406">
                        <c:v>106.92990008</c:v>
                      </c:pt>
                      <c:pt idx="407">
                        <c:v>74.249690900000004</c:v>
                      </c:pt>
                      <c:pt idx="408">
                        <c:v>43.06</c:v>
                      </c:pt>
                      <c:pt idx="409">
                        <c:v>45.082649200000006</c:v>
                      </c:pt>
                      <c:pt idx="410">
                        <c:v>59.513142530000003</c:v>
                      </c:pt>
                      <c:pt idx="411">
                        <c:v>30.0905168</c:v>
                      </c:pt>
                      <c:pt idx="412">
                        <c:v>42.15</c:v>
                      </c:pt>
                      <c:pt idx="413">
                        <c:v>36.991047090000002</c:v>
                      </c:pt>
                      <c:pt idx="414">
                        <c:v>25.020216060000003</c:v>
                      </c:pt>
                      <c:pt idx="415">
                        <c:v>55.240221759999997</c:v>
                      </c:pt>
                      <c:pt idx="416">
                        <c:v>13.5</c:v>
                      </c:pt>
                      <c:pt idx="417">
                        <c:v>39.952674569999999</c:v>
                      </c:pt>
                      <c:pt idx="418">
                        <c:v>67.479999500000005</c:v>
                      </c:pt>
                      <c:pt idx="419">
                        <c:v>33.63260794</c:v>
                      </c:pt>
                      <c:pt idx="420">
                        <c:v>63.8</c:v>
                      </c:pt>
                      <c:pt idx="421">
                        <c:v>31.15</c:v>
                      </c:pt>
                      <c:pt idx="422">
                        <c:v>28.212053350000001</c:v>
                      </c:pt>
                      <c:pt idx="423">
                        <c:v>20.149999999999999</c:v>
                      </c:pt>
                      <c:pt idx="424">
                        <c:v>21</c:v>
                      </c:pt>
                      <c:pt idx="425">
                        <c:v>41.55</c:v>
                      </c:pt>
                      <c:pt idx="426">
                        <c:v>10.126104830000001</c:v>
                      </c:pt>
                      <c:pt idx="427">
                        <c:v>86.139327039999998</c:v>
                      </c:pt>
                      <c:pt idx="428">
                        <c:v>76.159750000000003</c:v>
                      </c:pt>
                      <c:pt idx="429">
                        <c:v>98.141494070000007</c:v>
                      </c:pt>
                      <c:pt idx="430">
                        <c:v>125.90973417999999</c:v>
                      </c:pt>
                      <c:pt idx="431">
                        <c:v>154.45656707999999</c:v>
                      </c:pt>
                      <c:pt idx="432">
                        <c:v>60.762427580000001</c:v>
                      </c:pt>
                      <c:pt idx="433">
                        <c:v>92.202292939999992</c:v>
                      </c:pt>
                      <c:pt idx="434">
                        <c:v>97.624975070000005</c:v>
                      </c:pt>
                      <c:pt idx="435">
                        <c:v>133.57499999999999</c:v>
                      </c:pt>
                      <c:pt idx="436">
                        <c:v>93.38698312999999</c:v>
                      </c:pt>
                      <c:pt idx="437">
                        <c:v>10.199999999999999</c:v>
                      </c:pt>
                      <c:pt idx="438">
                        <c:v>78.469740000000002</c:v>
                      </c:pt>
                      <c:pt idx="439">
                        <c:v>104.26</c:v>
                      </c:pt>
                      <c:pt idx="440">
                        <c:v>46.22</c:v>
                      </c:pt>
                      <c:pt idx="441">
                        <c:v>44.260053570000004</c:v>
                      </c:pt>
                      <c:pt idx="442">
                        <c:v>24.480929170000003</c:v>
                      </c:pt>
                      <c:pt idx="443">
                        <c:v>39.651015999999998</c:v>
                      </c:pt>
                      <c:pt idx="444">
                        <c:v>87.303339229999992</c:v>
                      </c:pt>
                      <c:pt idx="445">
                        <c:v>99.696983360000004</c:v>
                      </c:pt>
                      <c:pt idx="446">
                        <c:v>50.997339670000002</c:v>
                      </c:pt>
                      <c:pt idx="447">
                        <c:v>41.762318329999999</c:v>
                      </c:pt>
                      <c:pt idx="448">
                        <c:v>100.41224449000001</c:v>
                      </c:pt>
                      <c:pt idx="449">
                        <c:v>44.2</c:v>
                      </c:pt>
                      <c:pt idx="450">
                        <c:v>68.872183300000003</c:v>
                      </c:pt>
                      <c:pt idx="451">
                        <c:v>27.624375000000001</c:v>
                      </c:pt>
                      <c:pt idx="452">
                        <c:v>29.623079649999998</c:v>
                      </c:pt>
                      <c:pt idx="453">
                        <c:v>27.76</c:v>
                      </c:pt>
                      <c:pt idx="454">
                        <c:v>46.858259179999997</c:v>
                      </c:pt>
                      <c:pt idx="455">
                        <c:v>35.950000000000003</c:v>
                      </c:pt>
                      <c:pt idx="456">
                        <c:v>47.634332999999998</c:v>
                      </c:pt>
                      <c:pt idx="457">
                        <c:v>165.05690718</c:v>
                      </c:pt>
                      <c:pt idx="458">
                        <c:v>72.351677449999983</c:v>
                      </c:pt>
                      <c:pt idx="459">
                        <c:v>59.859425000000002</c:v>
                      </c:pt>
                      <c:pt idx="460">
                        <c:v>36.30744559</c:v>
                      </c:pt>
                      <c:pt idx="461">
                        <c:v>37.859065999999999</c:v>
                      </c:pt>
                      <c:pt idx="462">
                        <c:v>78.247461979999997</c:v>
                      </c:pt>
                      <c:pt idx="463">
                        <c:v>42.8</c:v>
                      </c:pt>
                      <c:pt idx="464">
                        <c:v>56.394016799999996</c:v>
                      </c:pt>
                      <c:pt idx="465">
                        <c:v>106.94569073000001</c:v>
                      </c:pt>
                      <c:pt idx="466">
                        <c:v>10.666666660000001</c:v>
                      </c:pt>
                      <c:pt idx="467">
                        <c:v>37.624557500000002</c:v>
                      </c:pt>
                      <c:pt idx="468">
                        <c:v>60.05</c:v>
                      </c:pt>
                      <c:pt idx="469">
                        <c:v>67.909736599999988</c:v>
                      </c:pt>
                      <c:pt idx="470">
                        <c:v>14.971225</c:v>
                      </c:pt>
                      <c:pt idx="471">
                        <c:v>43.246285899999997</c:v>
                      </c:pt>
                      <c:pt idx="472">
                        <c:v>71.511494549999995</c:v>
                      </c:pt>
                      <c:pt idx="473">
                        <c:v>36.75</c:v>
                      </c:pt>
                      <c:pt idx="474">
                        <c:v>34.524935210000002</c:v>
                      </c:pt>
                      <c:pt idx="475">
                        <c:v>105.69040625</c:v>
                      </c:pt>
                      <c:pt idx="476">
                        <c:v>7.9166660100000001</c:v>
                      </c:pt>
                      <c:pt idx="477">
                        <c:v>121.2</c:v>
                      </c:pt>
                      <c:pt idx="478">
                        <c:v>23.55</c:v>
                      </c:pt>
                      <c:pt idx="479">
                        <c:v>31.45</c:v>
                      </c:pt>
                      <c:pt idx="480">
                        <c:v>56.198489159999994</c:v>
                      </c:pt>
                      <c:pt idx="481">
                        <c:v>115.71903642999999</c:v>
                      </c:pt>
                      <c:pt idx="482">
                        <c:v>60.241813999999998</c:v>
                      </c:pt>
                      <c:pt idx="483">
                        <c:v>98.184069349999987</c:v>
                      </c:pt>
                      <c:pt idx="484">
                        <c:v>58.822470920000001</c:v>
                      </c:pt>
                      <c:pt idx="485">
                        <c:v>100.2</c:v>
                      </c:pt>
                      <c:pt idx="486">
                        <c:v>49.454021579999996</c:v>
                      </c:pt>
                      <c:pt idx="487">
                        <c:v>118.022569</c:v>
                      </c:pt>
                      <c:pt idx="488">
                        <c:v>68.289273950000009</c:v>
                      </c:pt>
                      <c:pt idx="489">
                        <c:v>67.67</c:v>
                      </c:pt>
                      <c:pt idx="490">
                        <c:v>80.575795389999996</c:v>
                      </c:pt>
                      <c:pt idx="491">
                        <c:v>140.41346999999999</c:v>
                      </c:pt>
                      <c:pt idx="492">
                        <c:v>63.6</c:v>
                      </c:pt>
                      <c:pt idx="493">
                        <c:v>92.861647230000003</c:v>
                      </c:pt>
                      <c:pt idx="494">
                        <c:v>69.069999999999993</c:v>
                      </c:pt>
                      <c:pt idx="495">
                        <c:v>79.5</c:v>
                      </c:pt>
                      <c:pt idx="496">
                        <c:v>117.5319167</c:v>
                      </c:pt>
                      <c:pt idx="497">
                        <c:v>85.674000000000007</c:v>
                      </c:pt>
                      <c:pt idx="498">
                        <c:v>78.28</c:v>
                      </c:pt>
                      <c:pt idx="499">
                        <c:v>72.274029169999991</c:v>
                      </c:pt>
                      <c:pt idx="500">
                        <c:v>61.334289829999996</c:v>
                      </c:pt>
                      <c:pt idx="501">
                        <c:v>45.017496659999999</c:v>
                      </c:pt>
                      <c:pt idx="502">
                        <c:v>33.638624999999998</c:v>
                      </c:pt>
                      <c:pt idx="503">
                        <c:v>79.219634200000002</c:v>
                      </c:pt>
                      <c:pt idx="504">
                        <c:v>117.89677023</c:v>
                      </c:pt>
                      <c:pt idx="505">
                        <c:v>76.644737750000004</c:v>
                      </c:pt>
                      <c:pt idx="506">
                        <c:v>48.850915000000001</c:v>
                      </c:pt>
                      <c:pt idx="507">
                        <c:v>8.1</c:v>
                      </c:pt>
                      <c:pt idx="508">
                        <c:v>30.927031460000002</c:v>
                      </c:pt>
                      <c:pt idx="509">
                        <c:v>112.73</c:v>
                      </c:pt>
                      <c:pt idx="510">
                        <c:v>62.521732629999995</c:v>
                      </c:pt>
                      <c:pt idx="511">
                        <c:v>33.6</c:v>
                      </c:pt>
                      <c:pt idx="512">
                        <c:v>8.4949999999999992</c:v>
                      </c:pt>
                      <c:pt idx="513">
                        <c:v>39.712719499999999</c:v>
                      </c:pt>
                      <c:pt idx="514">
                        <c:v>50.45</c:v>
                      </c:pt>
                      <c:pt idx="515">
                        <c:v>101.7</c:v>
                      </c:pt>
                      <c:pt idx="516">
                        <c:v>168.34287235000002</c:v>
                      </c:pt>
                      <c:pt idx="517">
                        <c:v>14.576616</c:v>
                      </c:pt>
                      <c:pt idx="518">
                        <c:v>39.734289830000002</c:v>
                      </c:pt>
                      <c:pt idx="519">
                        <c:v>82.05</c:v>
                      </c:pt>
                      <c:pt idx="520">
                        <c:v>75.45</c:v>
                      </c:pt>
                      <c:pt idx="521">
                        <c:v>100.699</c:v>
                      </c:pt>
                      <c:pt idx="522">
                        <c:v>67.890467659999999</c:v>
                      </c:pt>
                      <c:pt idx="523">
                        <c:v>51.05</c:v>
                      </c:pt>
                      <c:pt idx="524">
                        <c:v>135.48717493999999</c:v>
                      </c:pt>
                      <c:pt idx="525">
                        <c:v>49.7</c:v>
                      </c:pt>
                      <c:pt idx="526">
                        <c:v>57.429948939999996</c:v>
                      </c:pt>
                      <c:pt idx="527">
                        <c:v>48.6</c:v>
                      </c:pt>
                      <c:pt idx="528">
                        <c:v>95.8</c:v>
                      </c:pt>
                      <c:pt idx="529">
                        <c:v>12.17855267</c:v>
                      </c:pt>
                    </c:numCache>
                  </c:numRef>
                </c:val>
                <c:extLst xmlns:c15="http://schemas.microsoft.com/office/drawing/2012/chart">
                  <c:ext xmlns:c16="http://schemas.microsoft.com/office/drawing/2014/chart" uri="{C3380CC4-5D6E-409C-BE32-E72D297353CC}">
                    <c16:uniqueId val="{00000004-83A3-44A1-839C-236DB97959A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'Base graficos'!$F$1</c15:sqref>
                        </c15:formulaRef>
                      </c:ext>
                    </c:extLst>
                    <c:strCache>
                      <c:ptCount val="1"/>
                      <c:pt idx="0">
                        <c:v> Promedio Monto Nominal </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'Base graficos'!$A$622:$A$781</c15:sqref>
                        </c15:formulaRef>
                      </c:ext>
                    </c:extLst>
                    <c:numCache>
                      <c:formatCode>m/d/yyyy</c:formatCode>
                      <c:ptCount val="160"/>
                      <c:pt idx="0">
                        <c:v>45659</c:v>
                      </c:pt>
                      <c:pt idx="1">
                        <c:v>45660</c:v>
                      </c:pt>
                      <c:pt idx="2">
                        <c:v>45663</c:v>
                      </c:pt>
                      <c:pt idx="3">
                        <c:v>45664</c:v>
                      </c:pt>
                      <c:pt idx="4">
                        <c:v>45665</c:v>
                      </c:pt>
                      <c:pt idx="5">
                        <c:v>45666</c:v>
                      </c:pt>
                      <c:pt idx="6">
                        <c:v>45667</c:v>
                      </c:pt>
                      <c:pt idx="7">
                        <c:v>45670</c:v>
                      </c:pt>
                      <c:pt idx="8">
                        <c:v>45671</c:v>
                      </c:pt>
                      <c:pt idx="9">
                        <c:v>45672</c:v>
                      </c:pt>
                      <c:pt idx="10">
                        <c:v>45673</c:v>
                      </c:pt>
                      <c:pt idx="11">
                        <c:v>45674</c:v>
                      </c:pt>
                      <c:pt idx="12">
                        <c:v>45677</c:v>
                      </c:pt>
                      <c:pt idx="13">
                        <c:v>45678</c:v>
                      </c:pt>
                      <c:pt idx="14">
                        <c:v>45679</c:v>
                      </c:pt>
                      <c:pt idx="15">
                        <c:v>45680</c:v>
                      </c:pt>
                      <c:pt idx="16">
                        <c:v>45681</c:v>
                      </c:pt>
                      <c:pt idx="17">
                        <c:v>45684</c:v>
                      </c:pt>
                      <c:pt idx="18">
                        <c:v>45685</c:v>
                      </c:pt>
                      <c:pt idx="19">
                        <c:v>45686</c:v>
                      </c:pt>
                      <c:pt idx="20">
                        <c:v>45687</c:v>
                      </c:pt>
                      <c:pt idx="21">
                        <c:v>45688</c:v>
                      </c:pt>
                      <c:pt idx="22">
                        <c:v>45691</c:v>
                      </c:pt>
                      <c:pt idx="23">
                        <c:v>45692</c:v>
                      </c:pt>
                      <c:pt idx="24">
                        <c:v>45693</c:v>
                      </c:pt>
                      <c:pt idx="25">
                        <c:v>45694</c:v>
                      </c:pt>
                      <c:pt idx="26">
                        <c:v>45695</c:v>
                      </c:pt>
                      <c:pt idx="27">
                        <c:v>45698</c:v>
                      </c:pt>
                      <c:pt idx="28">
                        <c:v>45699</c:v>
                      </c:pt>
                      <c:pt idx="29">
                        <c:v>45700</c:v>
                      </c:pt>
                      <c:pt idx="30">
                        <c:v>45701</c:v>
                      </c:pt>
                      <c:pt idx="31">
                        <c:v>45702</c:v>
                      </c:pt>
                      <c:pt idx="32">
                        <c:v>45705</c:v>
                      </c:pt>
                      <c:pt idx="33">
                        <c:v>45706</c:v>
                      </c:pt>
                      <c:pt idx="34">
                        <c:v>45707</c:v>
                      </c:pt>
                      <c:pt idx="35">
                        <c:v>45708</c:v>
                      </c:pt>
                      <c:pt idx="36">
                        <c:v>45709</c:v>
                      </c:pt>
                      <c:pt idx="37">
                        <c:v>45712</c:v>
                      </c:pt>
                      <c:pt idx="38">
                        <c:v>45713</c:v>
                      </c:pt>
                      <c:pt idx="39">
                        <c:v>45714</c:v>
                      </c:pt>
                      <c:pt idx="40">
                        <c:v>45715</c:v>
                      </c:pt>
                      <c:pt idx="41">
                        <c:v>45716</c:v>
                      </c:pt>
                      <c:pt idx="42">
                        <c:v>45721</c:v>
                      </c:pt>
                      <c:pt idx="43">
                        <c:v>45722</c:v>
                      </c:pt>
                      <c:pt idx="44">
                        <c:v>45723</c:v>
                      </c:pt>
                      <c:pt idx="45">
                        <c:v>45726</c:v>
                      </c:pt>
                      <c:pt idx="46">
                        <c:v>45727</c:v>
                      </c:pt>
                      <c:pt idx="47">
                        <c:v>45728</c:v>
                      </c:pt>
                      <c:pt idx="48">
                        <c:v>45729</c:v>
                      </c:pt>
                      <c:pt idx="49">
                        <c:v>45730</c:v>
                      </c:pt>
                      <c:pt idx="50">
                        <c:v>45733</c:v>
                      </c:pt>
                      <c:pt idx="51">
                        <c:v>45734</c:v>
                      </c:pt>
                      <c:pt idx="52">
                        <c:v>45735</c:v>
                      </c:pt>
                      <c:pt idx="53">
                        <c:v>45736</c:v>
                      </c:pt>
                      <c:pt idx="54">
                        <c:v>45737</c:v>
                      </c:pt>
                      <c:pt idx="55">
                        <c:v>45741</c:v>
                      </c:pt>
                      <c:pt idx="56">
                        <c:v>45742</c:v>
                      </c:pt>
                      <c:pt idx="57">
                        <c:v>45743</c:v>
                      </c:pt>
                      <c:pt idx="58">
                        <c:v>45744</c:v>
                      </c:pt>
                      <c:pt idx="59">
                        <c:v>45747</c:v>
                      </c:pt>
                      <c:pt idx="60">
                        <c:v>45748</c:v>
                      </c:pt>
                      <c:pt idx="61">
                        <c:v>45750</c:v>
                      </c:pt>
                      <c:pt idx="62">
                        <c:v>45751</c:v>
                      </c:pt>
                      <c:pt idx="63">
                        <c:v>45754</c:v>
                      </c:pt>
                      <c:pt idx="64">
                        <c:v>45755</c:v>
                      </c:pt>
                      <c:pt idx="65">
                        <c:v>45756</c:v>
                      </c:pt>
                      <c:pt idx="66">
                        <c:v>45757</c:v>
                      </c:pt>
                      <c:pt idx="67">
                        <c:v>45758</c:v>
                      </c:pt>
                      <c:pt idx="68">
                        <c:v>45761</c:v>
                      </c:pt>
                      <c:pt idx="69">
                        <c:v>45762</c:v>
                      </c:pt>
                      <c:pt idx="70">
                        <c:v>45763</c:v>
                      </c:pt>
                      <c:pt idx="71">
                        <c:v>45768</c:v>
                      </c:pt>
                      <c:pt idx="72">
                        <c:v>45769</c:v>
                      </c:pt>
                      <c:pt idx="73">
                        <c:v>45770</c:v>
                      </c:pt>
                      <c:pt idx="74">
                        <c:v>45771</c:v>
                      </c:pt>
                      <c:pt idx="75">
                        <c:v>45772</c:v>
                      </c:pt>
                      <c:pt idx="76">
                        <c:v>45775</c:v>
                      </c:pt>
                      <c:pt idx="77">
                        <c:v>45776</c:v>
                      </c:pt>
                      <c:pt idx="78">
                        <c:v>45777</c:v>
                      </c:pt>
                      <c:pt idx="79">
                        <c:v>45782</c:v>
                      </c:pt>
                      <c:pt idx="80">
                        <c:v>45783</c:v>
                      </c:pt>
                      <c:pt idx="81">
                        <c:v>45784</c:v>
                      </c:pt>
                      <c:pt idx="82">
                        <c:v>45785</c:v>
                      </c:pt>
                      <c:pt idx="83">
                        <c:v>45786</c:v>
                      </c:pt>
                      <c:pt idx="84">
                        <c:v>45789</c:v>
                      </c:pt>
                      <c:pt idx="85">
                        <c:v>45790</c:v>
                      </c:pt>
                      <c:pt idx="86">
                        <c:v>45791</c:v>
                      </c:pt>
                      <c:pt idx="87">
                        <c:v>45792</c:v>
                      </c:pt>
                      <c:pt idx="88">
                        <c:v>45793</c:v>
                      </c:pt>
                      <c:pt idx="89">
                        <c:v>45796</c:v>
                      </c:pt>
                      <c:pt idx="90">
                        <c:v>45797</c:v>
                      </c:pt>
                      <c:pt idx="91">
                        <c:v>45798</c:v>
                      </c:pt>
                      <c:pt idx="92">
                        <c:v>45799</c:v>
                      </c:pt>
                      <c:pt idx="93">
                        <c:v>45800</c:v>
                      </c:pt>
                      <c:pt idx="94">
                        <c:v>45803</c:v>
                      </c:pt>
                      <c:pt idx="95">
                        <c:v>45804</c:v>
                      </c:pt>
                      <c:pt idx="96">
                        <c:v>45805</c:v>
                      </c:pt>
                      <c:pt idx="97">
                        <c:v>45806</c:v>
                      </c:pt>
                      <c:pt idx="98">
                        <c:v>45807</c:v>
                      </c:pt>
                      <c:pt idx="99">
                        <c:v>45810</c:v>
                      </c:pt>
                      <c:pt idx="100">
                        <c:v>45811</c:v>
                      </c:pt>
                      <c:pt idx="101">
                        <c:v>45812</c:v>
                      </c:pt>
                      <c:pt idx="102">
                        <c:v>45813</c:v>
                      </c:pt>
                      <c:pt idx="103">
                        <c:v>45814</c:v>
                      </c:pt>
                      <c:pt idx="104">
                        <c:v>45817</c:v>
                      </c:pt>
                      <c:pt idx="105">
                        <c:v>45818</c:v>
                      </c:pt>
                      <c:pt idx="106">
                        <c:v>45819</c:v>
                      </c:pt>
                      <c:pt idx="107">
                        <c:v>45820</c:v>
                      </c:pt>
                      <c:pt idx="108">
                        <c:v>45821</c:v>
                      </c:pt>
                      <c:pt idx="109">
                        <c:v>45825</c:v>
                      </c:pt>
                      <c:pt idx="110">
                        <c:v>45826</c:v>
                      </c:pt>
                      <c:pt idx="111">
                        <c:v>45827</c:v>
                      </c:pt>
                      <c:pt idx="112">
                        <c:v>45831</c:v>
                      </c:pt>
                      <c:pt idx="113">
                        <c:v>45832</c:v>
                      </c:pt>
                      <c:pt idx="114">
                        <c:v>45833</c:v>
                      </c:pt>
                      <c:pt idx="115">
                        <c:v>45834</c:v>
                      </c:pt>
                      <c:pt idx="116">
                        <c:v>45835</c:v>
                      </c:pt>
                      <c:pt idx="117">
                        <c:v>45838</c:v>
                      </c:pt>
                      <c:pt idx="118">
                        <c:v>45839</c:v>
                      </c:pt>
                      <c:pt idx="119">
                        <c:v>45840</c:v>
                      </c:pt>
                      <c:pt idx="120">
                        <c:v>45841</c:v>
                      </c:pt>
                      <c:pt idx="121">
                        <c:v>45842</c:v>
                      </c:pt>
                      <c:pt idx="122">
                        <c:v>45845</c:v>
                      </c:pt>
                      <c:pt idx="123">
                        <c:v>45846</c:v>
                      </c:pt>
                      <c:pt idx="124">
                        <c:v>45848</c:v>
                      </c:pt>
                      <c:pt idx="125">
                        <c:v>45849</c:v>
                      </c:pt>
                      <c:pt idx="126">
                        <c:v>45852</c:v>
                      </c:pt>
                      <c:pt idx="127">
                        <c:v>45853</c:v>
                      </c:pt>
                      <c:pt idx="128">
                        <c:v>45854</c:v>
                      </c:pt>
                      <c:pt idx="129">
                        <c:v>45855</c:v>
                      </c:pt>
                      <c:pt idx="130">
                        <c:v>45856</c:v>
                      </c:pt>
                      <c:pt idx="131">
                        <c:v>45859</c:v>
                      </c:pt>
                      <c:pt idx="132">
                        <c:v>45860</c:v>
                      </c:pt>
                      <c:pt idx="133">
                        <c:v>45861</c:v>
                      </c:pt>
                      <c:pt idx="134">
                        <c:v>45862</c:v>
                      </c:pt>
                      <c:pt idx="135">
                        <c:v>45863</c:v>
                      </c:pt>
                      <c:pt idx="136">
                        <c:v>45866</c:v>
                      </c:pt>
                      <c:pt idx="137">
                        <c:v>45867</c:v>
                      </c:pt>
                      <c:pt idx="138">
                        <c:v>45868</c:v>
                      </c:pt>
                      <c:pt idx="139">
                        <c:v>45869</c:v>
                      </c:pt>
                      <c:pt idx="140">
                        <c:v>45870</c:v>
                      </c:pt>
                      <c:pt idx="141">
                        <c:v>45873</c:v>
                      </c:pt>
                      <c:pt idx="142">
                        <c:v>45874</c:v>
                      </c:pt>
                      <c:pt idx="143">
                        <c:v>45875</c:v>
                      </c:pt>
                      <c:pt idx="144">
                        <c:v>45876</c:v>
                      </c:pt>
                      <c:pt idx="145">
                        <c:v>45877</c:v>
                      </c:pt>
                      <c:pt idx="146">
                        <c:v>45880</c:v>
                      </c:pt>
                      <c:pt idx="147">
                        <c:v>45881</c:v>
                      </c:pt>
                      <c:pt idx="148">
                        <c:v>45882</c:v>
                      </c:pt>
                      <c:pt idx="149">
                        <c:v>45883</c:v>
                      </c:pt>
                      <c:pt idx="150">
                        <c:v>45887</c:v>
                      </c:pt>
                      <c:pt idx="151">
                        <c:v>45888</c:v>
                      </c:pt>
                      <c:pt idx="152">
                        <c:v>45889</c:v>
                      </c:pt>
                      <c:pt idx="153">
                        <c:v>45890</c:v>
                      </c:pt>
                      <c:pt idx="154">
                        <c:v>45891</c:v>
                      </c:pt>
                      <c:pt idx="155">
                        <c:v>45894</c:v>
                      </c:pt>
                      <c:pt idx="156">
                        <c:v>45895</c:v>
                      </c:pt>
                      <c:pt idx="157">
                        <c:v>45896</c:v>
                      </c:pt>
                      <c:pt idx="158">
                        <c:v>45897</c:v>
                      </c:pt>
                      <c:pt idx="159">
                        <c:v>45898</c:v>
                      </c:pt>
                    </c:numCache>
                  </c:numRef>
                </c:cat>
                <c:val>
                  <c:numRef>
                    <c:extLst xmlns:c15="http://schemas.microsoft.com/office/drawing/2012/chart">
                      <c:ext xmlns:c15="http://schemas.microsoft.com/office/drawing/2012/chart" uri="{02D57815-91ED-43cb-92C2-25804820EDAC}">
                        <c15:formulaRef>
                          <c15:sqref>'Base graficos'!$F$2:$F$531</c15:sqref>
                        </c15:formulaRef>
                      </c:ext>
                    </c:extLst>
                    <c:numCache>
                      <c:formatCode>_-"$"\ * #,##0_-;\-"$"\ * #,##0_-;_-"$"\ * "-"??_-;_-@_-</c:formatCode>
                      <c:ptCount val="530"/>
                      <c:pt idx="0">
                        <c:v>2.5017172906896552</c:v>
                      </c:pt>
                      <c:pt idx="1">
                        <c:v>2.5017172906896552</c:v>
                      </c:pt>
                      <c:pt idx="2">
                        <c:v>2.5017172906896552</c:v>
                      </c:pt>
                      <c:pt idx="3">
                        <c:v>2.5017172906896552</c:v>
                      </c:pt>
                      <c:pt idx="4">
                        <c:v>1.0779999999999998</c:v>
                      </c:pt>
                      <c:pt idx="5">
                        <c:v>1.2679999999999998</c:v>
                      </c:pt>
                      <c:pt idx="6">
                        <c:v>1.298</c:v>
                      </c:pt>
                      <c:pt idx="7">
                        <c:v>1.198</c:v>
                      </c:pt>
                      <c:pt idx="8">
                        <c:v>1.4899999999999998</c:v>
                      </c:pt>
                      <c:pt idx="9">
                        <c:v>1.771548726</c:v>
                      </c:pt>
                      <c:pt idx="10">
                        <c:v>1.5115487259999998</c:v>
                      </c:pt>
                      <c:pt idx="11">
                        <c:v>1.7389491260000001</c:v>
                      </c:pt>
                      <c:pt idx="12">
                        <c:v>2.903999126</c:v>
                      </c:pt>
                      <c:pt idx="13">
                        <c:v>2.1539991259999995</c:v>
                      </c:pt>
                      <c:pt idx="14">
                        <c:v>3.3524503999999999</c:v>
                      </c:pt>
                      <c:pt idx="15">
                        <c:v>3.7924503999999999</c:v>
                      </c:pt>
                      <c:pt idx="16">
                        <c:v>3.4650500000000002</c:v>
                      </c:pt>
                      <c:pt idx="17">
                        <c:v>2.2999999999999998</c:v>
                      </c:pt>
                      <c:pt idx="18">
                        <c:v>2.3099999999999996</c:v>
                      </c:pt>
                      <c:pt idx="19">
                        <c:v>1.22</c:v>
                      </c:pt>
                      <c:pt idx="20">
                        <c:v>1.0131140000000001</c:v>
                      </c:pt>
                      <c:pt idx="21">
                        <c:v>2.0831139999999997</c:v>
                      </c:pt>
                      <c:pt idx="22">
                        <c:v>2.5331140000000003</c:v>
                      </c:pt>
                      <c:pt idx="23">
                        <c:v>3.3431139999999999</c:v>
                      </c:pt>
                      <c:pt idx="24">
                        <c:v>3.6241137999999999</c:v>
                      </c:pt>
                      <c:pt idx="25">
                        <c:v>3.6609996000000002</c:v>
                      </c:pt>
                      <c:pt idx="26">
                        <c:v>3.0388471600000004</c:v>
                      </c:pt>
                      <c:pt idx="27">
                        <c:v>2.8798471599999997</c:v>
                      </c:pt>
                      <c:pt idx="28">
                        <c:v>4.2048471599999999</c:v>
                      </c:pt>
                      <c:pt idx="29">
                        <c:v>3.8638473599999998</c:v>
                      </c:pt>
                      <c:pt idx="30">
                        <c:v>4.3438475599999995</c:v>
                      </c:pt>
                      <c:pt idx="31">
                        <c:v>3.8909999999999996</c:v>
                      </c:pt>
                      <c:pt idx="32">
                        <c:v>4.6673333999999995</c:v>
                      </c:pt>
                      <c:pt idx="33">
                        <c:v>2.5523333999999998</c:v>
                      </c:pt>
                      <c:pt idx="34">
                        <c:v>2.2223333999999997</c:v>
                      </c:pt>
                      <c:pt idx="35">
                        <c:v>1.9723334000000001</c:v>
                      </c:pt>
                      <c:pt idx="36">
                        <c:v>2.2523333999999999</c:v>
                      </c:pt>
                      <c:pt idx="37">
                        <c:v>1.9350000000000001</c:v>
                      </c:pt>
                      <c:pt idx="38">
                        <c:v>2.0450000000000004</c:v>
                      </c:pt>
                      <c:pt idx="39">
                        <c:v>2.0387</c:v>
                      </c:pt>
                      <c:pt idx="40">
                        <c:v>1.9219122719999997</c:v>
                      </c:pt>
                      <c:pt idx="41">
                        <c:v>3.112912272</c:v>
                      </c:pt>
                      <c:pt idx="42">
                        <c:v>3.2246710979999995</c:v>
                      </c:pt>
                      <c:pt idx="43">
                        <c:v>3.8146710980000003</c:v>
                      </c:pt>
                      <c:pt idx="44">
                        <c:v>3.9409710979999999</c:v>
                      </c:pt>
                      <c:pt idx="45">
                        <c:v>4.4877588259999994</c:v>
                      </c:pt>
                      <c:pt idx="46">
                        <c:v>3.0217588260000001</c:v>
                      </c:pt>
                      <c:pt idx="47">
                        <c:v>3.2700000000000005</c:v>
                      </c:pt>
                      <c:pt idx="48">
                        <c:v>3.12</c:v>
                      </c:pt>
                      <c:pt idx="49">
                        <c:v>3.18</c:v>
                      </c:pt>
                      <c:pt idx="50">
                        <c:v>2.95</c:v>
                      </c:pt>
                      <c:pt idx="51">
                        <c:v>2.9400000000000004</c:v>
                      </c:pt>
                      <c:pt idx="52">
                        <c:v>2.3073788320000004</c:v>
                      </c:pt>
                      <c:pt idx="53">
                        <c:v>1.9573788319999998</c:v>
                      </c:pt>
                      <c:pt idx="54">
                        <c:v>1.917378832</c:v>
                      </c:pt>
                      <c:pt idx="55">
                        <c:v>2.3973788320000002</c:v>
                      </c:pt>
                      <c:pt idx="56">
                        <c:v>3.1423788320000003</c:v>
                      </c:pt>
                      <c:pt idx="57">
                        <c:v>2.895</c:v>
                      </c:pt>
                      <c:pt idx="58">
                        <c:v>3.0949998000000001</c:v>
                      </c:pt>
                      <c:pt idx="59">
                        <c:v>4.7426664000000001</c:v>
                      </c:pt>
                      <c:pt idx="60">
                        <c:v>3.5126664000000005</c:v>
                      </c:pt>
                      <c:pt idx="61">
                        <c:v>3.7276663999999995</c:v>
                      </c:pt>
                      <c:pt idx="62">
                        <c:v>5.2460440379999991</c:v>
                      </c:pt>
                      <c:pt idx="63">
                        <c:v>5.0460442379999995</c:v>
                      </c:pt>
                      <c:pt idx="64">
                        <c:v>4.0429276380000001</c:v>
                      </c:pt>
                      <c:pt idx="65">
                        <c:v>4.0229276379999996</c:v>
                      </c:pt>
                      <c:pt idx="66">
                        <c:v>4.0829276379999992</c:v>
                      </c:pt>
                      <c:pt idx="67">
                        <c:v>2.9345500000000002</c:v>
                      </c:pt>
                      <c:pt idx="68">
                        <c:v>2.8345500000000001</c:v>
                      </c:pt>
                      <c:pt idx="69">
                        <c:v>3.21</c:v>
                      </c:pt>
                      <c:pt idx="70">
                        <c:v>3.7700000000000005</c:v>
                      </c:pt>
                      <c:pt idx="71">
                        <c:v>3.1</c:v>
                      </c:pt>
                      <c:pt idx="72">
                        <c:v>3.0300000000000002</c:v>
                      </c:pt>
                      <c:pt idx="73">
                        <c:v>3.0300000000000002</c:v>
                      </c:pt>
                      <c:pt idx="74">
                        <c:v>1.97</c:v>
                      </c:pt>
                      <c:pt idx="75">
                        <c:v>1.6199999999999999</c:v>
                      </c:pt>
                      <c:pt idx="76">
                        <c:v>1.47</c:v>
                      </c:pt>
                      <c:pt idx="77">
                        <c:v>2.5300000000000002</c:v>
                      </c:pt>
                      <c:pt idx="78">
                        <c:v>3.7837578000000001</c:v>
                      </c:pt>
                      <c:pt idx="79">
                        <c:v>4.5230910000000009</c:v>
                      </c:pt>
                      <c:pt idx="80">
                        <c:v>4.8030910000000002</c:v>
                      </c:pt>
                      <c:pt idx="81">
                        <c:v>5.0130910000000011</c:v>
                      </c:pt>
                      <c:pt idx="82">
                        <c:v>4.1530909999999999</c:v>
                      </c:pt>
                      <c:pt idx="83">
                        <c:v>3.9593331999999997</c:v>
                      </c:pt>
                      <c:pt idx="84">
                        <c:v>3.2399999999999998</c:v>
                      </c:pt>
                      <c:pt idx="85">
                        <c:v>2.8039999999999994</c:v>
                      </c:pt>
                      <c:pt idx="86">
                        <c:v>2.69</c:v>
                      </c:pt>
                      <c:pt idx="87">
                        <c:v>2.6001265259999995</c:v>
                      </c:pt>
                      <c:pt idx="88">
                        <c:v>2.9401265259999998</c:v>
                      </c:pt>
                      <c:pt idx="89">
                        <c:v>3.807953956</c:v>
                      </c:pt>
                      <c:pt idx="90">
                        <c:v>5.6139539559999996</c:v>
                      </c:pt>
                      <c:pt idx="91">
                        <c:v>5.8579539559999994</c:v>
                      </c:pt>
                      <c:pt idx="92">
                        <c:v>5.3478274299999997</c:v>
                      </c:pt>
                      <c:pt idx="93">
                        <c:v>3.8278274299999993</c:v>
                      </c:pt>
                      <c:pt idx="94">
                        <c:v>2.84</c:v>
                      </c:pt>
                      <c:pt idx="95">
                        <c:v>1.34</c:v>
                      </c:pt>
                      <c:pt idx="96">
                        <c:v>1.65</c:v>
                      </c:pt>
                      <c:pt idx="97">
                        <c:v>2.52</c:v>
                      </c:pt>
                      <c:pt idx="98">
                        <c:v>3.7299999999999995</c:v>
                      </c:pt>
                      <c:pt idx="99">
                        <c:v>4.8600000000000003</c:v>
                      </c:pt>
                      <c:pt idx="100">
                        <c:v>4.54</c:v>
                      </c:pt>
                      <c:pt idx="101">
                        <c:v>4.6300000000000008</c:v>
                      </c:pt>
                      <c:pt idx="102">
                        <c:v>4.0599999999999996</c:v>
                      </c:pt>
                      <c:pt idx="103">
                        <c:v>5.3920000000000003</c:v>
                      </c:pt>
                      <c:pt idx="104">
                        <c:v>4.8719999999999999</c:v>
                      </c:pt>
                      <c:pt idx="105">
                        <c:v>6.113999999999999</c:v>
                      </c:pt>
                      <c:pt idx="106">
                        <c:v>5.9729420379999993</c:v>
                      </c:pt>
                      <c:pt idx="107">
                        <c:v>6.072942037999999</c:v>
                      </c:pt>
                      <c:pt idx="108">
                        <c:v>4.5609420379999994</c:v>
                      </c:pt>
                      <c:pt idx="109">
                        <c:v>4.3809420379999997</c:v>
                      </c:pt>
                      <c:pt idx="110">
                        <c:v>3.180942038</c:v>
                      </c:pt>
                      <c:pt idx="111">
                        <c:v>2.3920000000000003</c:v>
                      </c:pt>
                      <c:pt idx="112">
                        <c:v>2.7520000000000002</c:v>
                      </c:pt>
                      <c:pt idx="113">
                        <c:v>2.4620000000000002</c:v>
                      </c:pt>
                      <c:pt idx="114">
                        <c:v>2.5549999999999997</c:v>
                      </c:pt>
                      <c:pt idx="115">
                        <c:v>3.2429999999999999</c:v>
                      </c:pt>
                      <c:pt idx="116">
                        <c:v>3.9929999999999994</c:v>
                      </c:pt>
                      <c:pt idx="117">
                        <c:v>4.343</c:v>
                      </c:pt>
                      <c:pt idx="118">
                        <c:v>3.7229999999999999</c:v>
                      </c:pt>
                      <c:pt idx="119">
                        <c:v>3.4699999999999998</c:v>
                      </c:pt>
                      <c:pt idx="120">
                        <c:v>3.5199999999999996</c:v>
                      </c:pt>
                      <c:pt idx="121">
                        <c:v>4.4799999999999995</c:v>
                      </c:pt>
                      <c:pt idx="122">
                        <c:v>3.5081761939999998</c:v>
                      </c:pt>
                      <c:pt idx="123">
                        <c:v>3.3281761940000001</c:v>
                      </c:pt>
                      <c:pt idx="124">
                        <c:v>3.2281761940000004</c:v>
                      </c:pt>
                      <c:pt idx="125">
                        <c:v>2.4181761939999999</c:v>
                      </c:pt>
                      <c:pt idx="126">
                        <c:v>0.81817619400000008</c:v>
                      </c:pt>
                      <c:pt idx="127">
                        <c:v>1.48</c:v>
                      </c:pt>
                      <c:pt idx="128">
                        <c:v>1.6600000000000001</c:v>
                      </c:pt>
                      <c:pt idx="129">
                        <c:v>1.72</c:v>
                      </c:pt>
                      <c:pt idx="130">
                        <c:v>1.92</c:v>
                      </c:pt>
                      <c:pt idx="131">
                        <c:v>4.493291438</c:v>
                      </c:pt>
                      <c:pt idx="132">
                        <c:v>3.7732914379999998</c:v>
                      </c:pt>
                      <c:pt idx="133">
                        <c:v>5.3032914379999996</c:v>
                      </c:pt>
                      <c:pt idx="134">
                        <c:v>7.7728914379999994</c:v>
                      </c:pt>
                      <c:pt idx="135">
                        <c:v>8.5828914380000008</c:v>
                      </c:pt>
                      <c:pt idx="136">
                        <c:v>7.2716000000000012</c:v>
                      </c:pt>
                      <c:pt idx="137">
                        <c:v>8.6515999999999984</c:v>
                      </c:pt>
                      <c:pt idx="138">
                        <c:v>7.0216000000000012</c:v>
                      </c:pt>
                      <c:pt idx="139">
                        <c:v>5.2520000000000007</c:v>
                      </c:pt>
                      <c:pt idx="140">
                        <c:v>4.8004633999999999</c:v>
                      </c:pt>
                      <c:pt idx="141">
                        <c:v>3.8584634000000002</c:v>
                      </c:pt>
                      <c:pt idx="142">
                        <c:v>4.0643174379999998</c:v>
                      </c:pt>
                      <c:pt idx="143">
                        <c:v>4.5821174379999992</c:v>
                      </c:pt>
                      <c:pt idx="144">
                        <c:v>7.872517438</c:v>
                      </c:pt>
                      <c:pt idx="145">
                        <c:v>8.3072518859999995</c:v>
                      </c:pt>
                      <c:pt idx="146">
                        <c:v>8.6734698059999999</c:v>
                      </c:pt>
                      <c:pt idx="147">
                        <c:v>7.1676157679999992</c:v>
                      </c:pt>
                      <c:pt idx="148">
                        <c:v>6.649815767999999</c:v>
                      </c:pt>
                      <c:pt idx="149">
                        <c:v>4.1594157680000006</c:v>
                      </c:pt>
                      <c:pt idx="150">
                        <c:v>4.9624356079999998</c:v>
                      </c:pt>
                      <c:pt idx="151">
                        <c:v>4.2862176879999998</c:v>
                      </c:pt>
                      <c:pt idx="152">
                        <c:v>5.2462176879999998</c:v>
                      </c:pt>
                      <c:pt idx="153">
                        <c:v>6.4862176880000009</c:v>
                      </c:pt>
                      <c:pt idx="154">
                        <c:v>4.9602176880000002</c:v>
                      </c:pt>
                      <c:pt idx="155">
                        <c:v>4.0696476000000006</c:v>
                      </c:pt>
                      <c:pt idx="156">
                        <c:v>4.6796476000000009</c:v>
                      </c:pt>
                      <c:pt idx="157">
                        <c:v>6.9986476000000009</c:v>
                      </c:pt>
                      <c:pt idx="158">
                        <c:v>6.5741503140000006</c:v>
                      </c:pt>
                      <c:pt idx="159">
                        <c:v>10.900966314</c:v>
                      </c:pt>
                      <c:pt idx="160">
                        <c:v>13.998827374000001</c:v>
                      </c:pt>
                      <c:pt idx="161">
                        <c:v>14.524827374000001</c:v>
                      </c:pt>
                      <c:pt idx="162">
                        <c:v>12.304111452000001</c:v>
                      </c:pt>
                      <c:pt idx="163">
                        <c:v>12.028608738000001</c:v>
                      </c:pt>
                      <c:pt idx="164">
                        <c:v>7.5677927380000014</c:v>
                      </c:pt>
                      <c:pt idx="165">
                        <c:v>5.1570840779999996</c:v>
                      </c:pt>
                      <c:pt idx="166">
                        <c:v>4.5490840779999999</c:v>
                      </c:pt>
                      <c:pt idx="167">
                        <c:v>4.4875678719999996</c:v>
                      </c:pt>
                      <c:pt idx="168">
                        <c:v>6.397431297999999</c:v>
                      </c:pt>
                      <c:pt idx="169">
                        <c:v>6.9644312979999992</c:v>
                      </c:pt>
                      <c:pt idx="170">
                        <c:v>5.6506312979999995</c:v>
                      </c:pt>
                      <c:pt idx="171">
                        <c:v>5.6566312979999998</c:v>
                      </c:pt>
                      <c:pt idx="172">
                        <c:v>4.5798634259999993</c:v>
                      </c:pt>
                      <c:pt idx="173">
                        <c:v>2.8850723139999999</c:v>
                      </c:pt>
                      <c:pt idx="174">
                        <c:v>5.1080723140000002</c:v>
                      </c:pt>
                      <c:pt idx="175">
                        <c:v>6.5287639359999998</c:v>
                      </c:pt>
                      <c:pt idx="176">
                        <c:v>7.8043665579999981</c:v>
                      </c:pt>
                      <c:pt idx="177">
                        <c:v>8.7993908140000006</c:v>
                      </c:pt>
                      <c:pt idx="178">
                        <c:v>9.1243184999999993</c:v>
                      </c:pt>
                      <c:pt idx="179">
                        <c:v>9.2343185000000005</c:v>
                      </c:pt>
                      <c:pt idx="180">
                        <c:v>8.494626878</c:v>
                      </c:pt>
                      <c:pt idx="181">
                        <c:v>8.961662694000001</c:v>
                      </c:pt>
                      <c:pt idx="182">
                        <c:v>9.5266384380000009</c:v>
                      </c:pt>
                      <c:pt idx="183">
                        <c:v>8.446638437999999</c:v>
                      </c:pt>
                      <c:pt idx="184">
                        <c:v>5.4966384379999997</c:v>
                      </c:pt>
                      <c:pt idx="185">
                        <c:v>6.260638438</c:v>
                      </c:pt>
                      <c:pt idx="186">
                        <c:v>5.3339999999999996</c:v>
                      </c:pt>
                      <c:pt idx="187">
                        <c:v>3.7479999999999998</c:v>
                      </c:pt>
                      <c:pt idx="188">
                        <c:v>4.508</c:v>
                      </c:pt>
                      <c:pt idx="189">
                        <c:v>7.168000000000001</c:v>
                      </c:pt>
                      <c:pt idx="190">
                        <c:v>5.6040000000000001</c:v>
                      </c:pt>
                      <c:pt idx="191">
                        <c:v>5.2039999999999997</c:v>
                      </c:pt>
                      <c:pt idx="192">
                        <c:v>6.0660213999999995</c:v>
                      </c:pt>
                      <c:pt idx="193">
                        <c:v>6.8860213999999997</c:v>
                      </c:pt>
                      <c:pt idx="194">
                        <c:v>4.5360214000000001</c:v>
                      </c:pt>
                      <c:pt idx="195">
                        <c:v>5.3989940020000002</c:v>
                      </c:pt>
                      <c:pt idx="196">
                        <c:v>6.2658283349999992</c:v>
                      </c:pt>
                      <c:pt idx="197">
                        <c:v>5.3533283350000005</c:v>
                      </c:pt>
                      <c:pt idx="198">
                        <c:v>6.9536110033333332</c:v>
                      </c:pt>
                      <c:pt idx="199">
                        <c:v>7.5119443366666658</c:v>
                      </c:pt>
                      <c:pt idx="200">
                        <c:v>9.2994990199999989</c:v>
                      </c:pt>
                      <c:pt idx="201">
                        <c:v>8.9042488319999986</c:v>
                      </c:pt>
                      <c:pt idx="202">
                        <c:v>9.2122488320000002</c:v>
                      </c:pt>
                      <c:pt idx="203">
                        <c:v>7.4264378819999992</c:v>
                      </c:pt>
                      <c:pt idx="204">
                        <c:v>6.2164378819999992</c:v>
                      </c:pt>
                      <c:pt idx="205">
                        <c:v>4.8682994639999997</c:v>
                      </c:pt>
                      <c:pt idx="206">
                        <c:v>5.1435496519999999</c:v>
                      </c:pt>
                      <c:pt idx="207">
                        <c:v>5.3905496519999998</c:v>
                      </c:pt>
                      <c:pt idx="208">
                        <c:v>6.04</c:v>
                      </c:pt>
                      <c:pt idx="209">
                        <c:v>6.44</c:v>
                      </c:pt>
                      <c:pt idx="210">
                        <c:v>8.9753613239999996</c:v>
                      </c:pt>
                      <c:pt idx="211">
                        <c:v>7.9753613239999996</c:v>
                      </c:pt>
                      <c:pt idx="212">
                        <c:v>9.1753613239999989</c:v>
                      </c:pt>
                      <c:pt idx="213">
                        <c:v>7.4353613239999987</c:v>
                      </c:pt>
                      <c:pt idx="214">
                        <c:v>6.5353613240000001</c:v>
                      </c:pt>
                      <c:pt idx="215">
                        <c:v>3.75</c:v>
                      </c:pt>
                      <c:pt idx="216">
                        <c:v>4.75</c:v>
                      </c:pt>
                      <c:pt idx="217">
                        <c:v>3.048</c:v>
                      </c:pt>
                      <c:pt idx="218">
                        <c:v>2.9617999999999998</c:v>
                      </c:pt>
                      <c:pt idx="219">
                        <c:v>2.6617999999999999</c:v>
                      </c:pt>
                      <c:pt idx="220">
                        <c:v>3.0617999999999999</c:v>
                      </c:pt>
                      <c:pt idx="221">
                        <c:v>1.2618</c:v>
                      </c:pt>
                      <c:pt idx="222">
                        <c:v>1.3240000000000001</c:v>
                      </c:pt>
                      <c:pt idx="223">
                        <c:v>2.7402000000000002</c:v>
                      </c:pt>
                      <c:pt idx="224">
                        <c:v>2.7177135140000002</c:v>
                      </c:pt>
                      <c:pt idx="225">
                        <c:v>2.767713514</c:v>
                      </c:pt>
                      <c:pt idx="226">
                        <c:v>4.0785195160000001</c:v>
                      </c:pt>
                      <c:pt idx="227">
                        <c:v>4.0783195159999996</c:v>
                      </c:pt>
                      <c:pt idx="228">
                        <c:v>5.188319516</c:v>
                      </c:pt>
                      <c:pt idx="229">
                        <c:v>7.8347560820000011</c:v>
                      </c:pt>
                      <c:pt idx="230">
                        <c:v>14.035080734000001</c:v>
                      </c:pt>
                      <c:pt idx="231">
                        <c:v>14.344274731999999</c:v>
                      </c:pt>
                      <c:pt idx="232">
                        <c:v>16.279242915999998</c:v>
                      </c:pt>
                      <c:pt idx="233">
                        <c:v>14.519242916</c:v>
                      </c:pt>
                      <c:pt idx="234">
                        <c:v>12.555292836</c:v>
                      </c:pt>
                      <c:pt idx="235">
                        <c:v>5.9380212239999999</c:v>
                      </c:pt>
                      <c:pt idx="236">
                        <c:v>4.9235477440000004</c:v>
                      </c:pt>
                      <c:pt idx="237">
                        <c:v>3.8285795600000001</c:v>
                      </c:pt>
                      <c:pt idx="238">
                        <c:v>3.6125795600000004</c:v>
                      </c:pt>
                      <c:pt idx="239">
                        <c:v>4.9073795600000008</c:v>
                      </c:pt>
                      <c:pt idx="240">
                        <c:v>6.0243265200000007</c:v>
                      </c:pt>
                      <c:pt idx="241">
                        <c:v>9.3877692360000005</c:v>
                      </c:pt>
                      <c:pt idx="242">
                        <c:v>9.6979467819999989</c:v>
                      </c:pt>
                      <c:pt idx="243">
                        <c:v>11.375815790000001</c:v>
                      </c:pt>
                      <c:pt idx="244">
                        <c:v>9.2810157900000014</c:v>
                      </c:pt>
                      <c:pt idx="245">
                        <c:v>15.538255320000001</c:v>
                      </c:pt>
                      <c:pt idx="246">
                        <c:v>11.649286084</c:v>
                      </c:pt>
                      <c:pt idx="247">
                        <c:v>10.739108538</c:v>
                      </c:pt>
                      <c:pt idx="248">
                        <c:v>9.9372395299999994</c:v>
                      </c:pt>
                      <c:pt idx="249">
                        <c:v>10.437239529999999</c:v>
                      </c:pt>
                      <c:pt idx="250">
                        <c:v>6.08</c:v>
                      </c:pt>
                      <c:pt idx="251">
                        <c:v>7.8680000000000003</c:v>
                      </c:pt>
                      <c:pt idx="252">
                        <c:v>11.120492862000001</c:v>
                      </c:pt>
                      <c:pt idx="253">
                        <c:v>11.780492861999999</c:v>
                      </c:pt>
                      <c:pt idx="254">
                        <c:v>15.469937106</c:v>
                      </c:pt>
                      <c:pt idx="255">
                        <c:v>12.469937106</c:v>
                      </c:pt>
                      <c:pt idx="256">
                        <c:v>13.160946963999999</c:v>
                      </c:pt>
                      <c:pt idx="257">
                        <c:v>12.807521952000002</c:v>
                      </c:pt>
                      <c:pt idx="258">
                        <c:v>11.583890856</c:v>
                      </c:pt>
                      <c:pt idx="259">
                        <c:v>7.4854466119999996</c:v>
                      </c:pt>
                      <c:pt idx="260">
                        <c:v>8.0044564699999992</c:v>
                      </c:pt>
                      <c:pt idx="261">
                        <c:v>6.1445549439999994</c:v>
                      </c:pt>
                      <c:pt idx="262">
                        <c:v>4.7886421600000002</c:v>
                      </c:pt>
                      <c:pt idx="263">
                        <c:v>11.255373256000002</c:v>
                      </c:pt>
                      <c:pt idx="264">
                        <c:v>12.104373256000001</c:v>
                      </c:pt>
                      <c:pt idx="265">
                        <c:v>23.265363397999998</c:v>
                      </c:pt>
                      <c:pt idx="266">
                        <c:v>24.046255066000004</c:v>
                      </c:pt>
                      <c:pt idx="267">
                        <c:v>24.307940343999999</c:v>
                      </c:pt>
                      <c:pt idx="268">
                        <c:v>17.744840344</c:v>
                      </c:pt>
                      <c:pt idx="269">
                        <c:v>19.444840343999999</c:v>
                      </c:pt>
                      <c:pt idx="270">
                        <c:v>12.76052344</c:v>
                      </c:pt>
                      <c:pt idx="271">
                        <c:v>13.133003624000001</c:v>
                      </c:pt>
                      <c:pt idx="272">
                        <c:v>17.228000650000002</c:v>
                      </c:pt>
                      <c:pt idx="273">
                        <c:v>24.061083599999996</c:v>
                      </c:pt>
                      <c:pt idx="274">
                        <c:v>23.021083600000001</c:v>
                      </c:pt>
                      <c:pt idx="275">
                        <c:v>20.226036697999998</c:v>
                      </c:pt>
                      <c:pt idx="276">
                        <c:v>19.893556514</c:v>
                      </c:pt>
                      <c:pt idx="277">
                        <c:v>15.763719143999998</c:v>
                      </c:pt>
                      <c:pt idx="278">
                        <c:v>13.360636194</c:v>
                      </c:pt>
                      <c:pt idx="279">
                        <c:v>19.770710350000002</c:v>
                      </c:pt>
                      <c:pt idx="280">
                        <c:v>18.550074156000001</c:v>
                      </c:pt>
                      <c:pt idx="281">
                        <c:v>27.496579740000005</c:v>
                      </c:pt>
                      <c:pt idx="282">
                        <c:v>29.977299574000007</c:v>
                      </c:pt>
                      <c:pt idx="283">
                        <c:v>34.587299573999999</c:v>
                      </c:pt>
                      <c:pt idx="284">
                        <c:v>27.977225418</c:v>
                      </c:pt>
                      <c:pt idx="285">
                        <c:v>27.377225418000002</c:v>
                      </c:pt>
                      <c:pt idx="286">
                        <c:v>18.097316812000003</c:v>
                      </c:pt>
                      <c:pt idx="287">
                        <c:v>19.592758659999998</c:v>
                      </c:pt>
                      <c:pt idx="288">
                        <c:v>10.63275866</c:v>
                      </c:pt>
                      <c:pt idx="289">
                        <c:v>11.792758660000001</c:v>
                      </c:pt>
                      <c:pt idx="290">
                        <c:v>11.723810918</c:v>
                      </c:pt>
                      <c:pt idx="291">
                        <c:v>13.537213939999997</c:v>
                      </c:pt>
                      <c:pt idx="292">
                        <c:v>10.490320258000001</c:v>
                      </c:pt>
                      <c:pt idx="293">
                        <c:v>13.668219864000003</c:v>
                      </c:pt>
                      <c:pt idx="294">
                        <c:v>14.557819864000001</c:v>
                      </c:pt>
                      <c:pt idx="295">
                        <c:v>19.776767606</c:v>
                      </c:pt>
                      <c:pt idx="296">
                        <c:v>20.575743581999998</c:v>
                      </c:pt>
                      <c:pt idx="297">
                        <c:v>20.508603481999998</c:v>
                      </c:pt>
                      <c:pt idx="298">
                        <c:v>19.52627953</c:v>
                      </c:pt>
                      <c:pt idx="299">
                        <c:v>19.312486826000004</c:v>
                      </c:pt>
                      <c:pt idx="300">
                        <c:v>15.419108892000002</c:v>
                      </c:pt>
                      <c:pt idx="301">
                        <c:v>13.700132916000001</c:v>
                      </c:pt>
                      <c:pt idx="302">
                        <c:v>12.792840905999999</c:v>
                      </c:pt>
                      <c:pt idx="303">
                        <c:v>10.773582913999999</c:v>
                      </c:pt>
                      <c:pt idx="304">
                        <c:v>7.7077756180000012</c:v>
                      </c:pt>
                      <c:pt idx="305">
                        <c:v>17.041737066000003</c:v>
                      </c:pt>
                      <c:pt idx="306">
                        <c:v>16.805737065999999</c:v>
                      </c:pt>
                      <c:pt idx="307">
                        <c:v>16.673616922000001</c:v>
                      </c:pt>
                      <c:pt idx="308">
                        <c:v>16.377299260000001</c:v>
                      </c:pt>
                      <c:pt idx="309">
                        <c:v>17.655980105999998</c:v>
                      </c:pt>
                      <c:pt idx="310">
                        <c:v>7.7853965920000006</c:v>
                      </c:pt>
                      <c:pt idx="311">
                        <c:v>11.964450992</c:v>
                      </c:pt>
                      <c:pt idx="312">
                        <c:v>10.671735246000001</c:v>
                      </c:pt>
                      <c:pt idx="313">
                        <c:v>15.671735246000001</c:v>
                      </c:pt>
                      <c:pt idx="314">
                        <c:v>16.423054400000002</c:v>
                      </c:pt>
                      <c:pt idx="315">
                        <c:v>15.8230544</c:v>
                      </c:pt>
                      <c:pt idx="316">
                        <c:v>12.212675040000001</c:v>
                      </c:pt>
                      <c:pt idx="317">
                        <c:v>13.14267504</c:v>
                      </c:pt>
                      <c:pt idx="318">
                        <c:v>11.56267504</c:v>
                      </c:pt>
                      <c:pt idx="319">
                        <c:v>11.83423984</c:v>
                      </c:pt>
                      <c:pt idx="320">
                        <c:v>11.985622930000002</c:v>
                      </c:pt>
                      <c:pt idx="321">
                        <c:v>16.921741489999999</c:v>
                      </c:pt>
                      <c:pt idx="322">
                        <c:v>22.804943634000001</c:v>
                      </c:pt>
                      <c:pt idx="323">
                        <c:v>23.751518834000002</c:v>
                      </c:pt>
                      <c:pt idx="324">
                        <c:v>25.272688832</c:v>
                      </c:pt>
                      <c:pt idx="325">
                        <c:v>31.221305741999998</c:v>
                      </c:pt>
                      <c:pt idx="326">
                        <c:v>27.920173827999996</c:v>
                      </c:pt>
                      <c:pt idx="327">
                        <c:v>27.447867659999996</c:v>
                      </c:pt>
                      <c:pt idx="328">
                        <c:v>25.181292459999998</c:v>
                      </c:pt>
                      <c:pt idx="329">
                        <c:v>22.048557662</c:v>
                      </c:pt>
                      <c:pt idx="330">
                        <c:v>19.384557661999999</c:v>
                      </c:pt>
                      <c:pt idx="331">
                        <c:v>16.176895976000001</c:v>
                      </c:pt>
                      <c:pt idx="332">
                        <c:v>12.016000000000002</c:v>
                      </c:pt>
                      <c:pt idx="333">
                        <c:v>19.975999999999999</c:v>
                      </c:pt>
                      <c:pt idx="334">
                        <c:v>25.475999999999999</c:v>
                      </c:pt>
                      <c:pt idx="335">
                        <c:v>28.053800000000003</c:v>
                      </c:pt>
                      <c:pt idx="336">
                        <c:v>28.333800000000004</c:v>
                      </c:pt>
                      <c:pt idx="337">
                        <c:v>27.935186599999998</c:v>
                      </c:pt>
                      <c:pt idx="338">
                        <c:v>23.505186599999995</c:v>
                      </c:pt>
                      <c:pt idx="339">
                        <c:v>20.045186600000001</c:v>
                      </c:pt>
                      <c:pt idx="340">
                        <c:v>18.750125856</c:v>
                      </c:pt>
                      <c:pt idx="341">
                        <c:v>20.210125856000001</c:v>
                      </c:pt>
                      <c:pt idx="342">
                        <c:v>23.808507287999998</c:v>
                      </c:pt>
                      <c:pt idx="343">
                        <c:v>25.118507287999996</c:v>
                      </c:pt>
                      <c:pt idx="344">
                        <c:v>23.663333393999999</c:v>
                      </c:pt>
                      <c:pt idx="345">
                        <c:v>24.304867137999999</c:v>
                      </c:pt>
                      <c:pt idx="346">
                        <c:v>24.820147814000002</c:v>
                      </c:pt>
                      <c:pt idx="347">
                        <c:v>24.470379782000002</c:v>
                      </c:pt>
                      <c:pt idx="348">
                        <c:v>20.773074381999997</c:v>
                      </c:pt>
                      <c:pt idx="349">
                        <c:v>26.269648916000001</c:v>
                      </c:pt>
                      <c:pt idx="350">
                        <c:v>22.409375915999998</c:v>
                      </c:pt>
                      <c:pt idx="351">
                        <c:v>21.01409524</c:v>
                      </c:pt>
                      <c:pt idx="352">
                        <c:v>22.534095240000003</c:v>
                      </c:pt>
                      <c:pt idx="353">
                        <c:v>22.93140064</c:v>
                      </c:pt>
                      <c:pt idx="354">
                        <c:v>17.002000000000002</c:v>
                      </c:pt>
                      <c:pt idx="355">
                        <c:v>27.043709425999999</c:v>
                      </c:pt>
                      <c:pt idx="356">
                        <c:v>32.683709426</c:v>
                      </c:pt>
                      <c:pt idx="357">
                        <c:v>26.289621425999997</c:v>
                      </c:pt>
                      <c:pt idx="358">
                        <c:v>24.961621426000001</c:v>
                      </c:pt>
                      <c:pt idx="359">
                        <c:v>30.673994102000002</c:v>
                      </c:pt>
                      <c:pt idx="360">
                        <c:v>22.212108676</c:v>
                      </c:pt>
                      <c:pt idx="361">
                        <c:v>19.354108675999999</c:v>
                      </c:pt>
                      <c:pt idx="362">
                        <c:v>23.200878555999999</c:v>
                      </c:pt>
                      <c:pt idx="363">
                        <c:v>26.268878555999997</c:v>
                      </c:pt>
                      <c:pt idx="364">
                        <c:v>22.564505879999995</c:v>
                      </c:pt>
                      <c:pt idx="365">
                        <c:v>30.91468188</c:v>
                      </c:pt>
                      <c:pt idx="366">
                        <c:v>37.826060529999999</c:v>
                      </c:pt>
                      <c:pt idx="367">
                        <c:v>44.411378650000003</c:v>
                      </c:pt>
                      <c:pt idx="368">
                        <c:v>56.096622279999998</c:v>
                      </c:pt>
                      <c:pt idx="369">
                        <c:v>70.862572280000009</c:v>
                      </c:pt>
                      <c:pt idx="370">
                        <c:v>80.572467966000005</c:v>
                      </c:pt>
                      <c:pt idx="371">
                        <c:v>84.729380614000007</c:v>
                      </c:pt>
                      <c:pt idx="372">
                        <c:v>87.008165840000004</c:v>
                      </c:pt>
                      <c:pt idx="373">
                        <c:v>78.040291022000005</c:v>
                      </c:pt>
                      <c:pt idx="374">
                        <c:v>61.188542844000004</c:v>
                      </c:pt>
                      <c:pt idx="375">
                        <c:v>41.976177802000009</c:v>
                      </c:pt>
                      <c:pt idx="376">
                        <c:v>31.760801491999995</c:v>
                      </c:pt>
                      <c:pt idx="377">
                        <c:v>25.434016266</c:v>
                      </c:pt>
                      <c:pt idx="378">
                        <c:v>19.467149114000001</c:v>
                      </c:pt>
                      <c:pt idx="379">
                        <c:v>23.574562104000002</c:v>
                      </c:pt>
                      <c:pt idx="380">
                        <c:v>29.743909192</c:v>
                      </c:pt>
                      <c:pt idx="381">
                        <c:v>26.808994203999998</c:v>
                      </c:pt>
                      <c:pt idx="382">
                        <c:v>30.445057481999999</c:v>
                      </c:pt>
                      <c:pt idx="383">
                        <c:v>32.071870237999995</c:v>
                      </c:pt>
                      <c:pt idx="384">
                        <c:v>32.099009084000002</c:v>
                      </c:pt>
                      <c:pt idx="385">
                        <c:v>35.097198065999997</c:v>
                      </c:pt>
                      <c:pt idx="386">
                        <c:v>43.180623804000007</c:v>
                      </c:pt>
                      <c:pt idx="387">
                        <c:v>41.188560526000003</c:v>
                      </c:pt>
                      <c:pt idx="388">
                        <c:v>53.48598950800001</c:v>
                      </c:pt>
                      <c:pt idx="389">
                        <c:v>50.657629163999999</c:v>
                      </c:pt>
                      <c:pt idx="390">
                        <c:v>44.49124406</c:v>
                      </c:pt>
                      <c:pt idx="391">
                        <c:v>43.641355722</c:v>
                      </c:pt>
                      <c:pt idx="392">
                        <c:v>42.345851549999999</c:v>
                      </c:pt>
                      <c:pt idx="393">
                        <c:v>32.328851634000003</c:v>
                      </c:pt>
                      <c:pt idx="394">
                        <c:v>35.953516147999999</c:v>
                      </c:pt>
                      <c:pt idx="395">
                        <c:v>42.392210655999996</c:v>
                      </c:pt>
                      <c:pt idx="396">
                        <c:v>34.306673255999996</c:v>
                      </c:pt>
                      <c:pt idx="397">
                        <c:v>29.759177428000005</c:v>
                      </c:pt>
                      <c:pt idx="398">
                        <c:v>26.946433946000003</c:v>
                      </c:pt>
                      <c:pt idx="399">
                        <c:v>21.731376118</c:v>
                      </c:pt>
                      <c:pt idx="400">
                        <c:v>15.580394313999999</c:v>
                      </c:pt>
                      <c:pt idx="401">
                        <c:v>27.388543375999994</c:v>
                      </c:pt>
                      <c:pt idx="402">
                        <c:v>37.96796458</c:v>
                      </c:pt>
                      <c:pt idx="403">
                        <c:v>36.163442179999997</c:v>
                      </c:pt>
                      <c:pt idx="404">
                        <c:v>40.036486689999997</c:v>
                      </c:pt>
                      <c:pt idx="405">
                        <c:v>43.341842723999996</c:v>
                      </c:pt>
                      <c:pt idx="406">
                        <c:v>51.171673678000005</c:v>
                      </c:pt>
                      <c:pt idx="407">
                        <c:v>52.401190654000004</c:v>
                      </c:pt>
                      <c:pt idx="408">
                        <c:v>58.792713054000004</c:v>
                      </c:pt>
                      <c:pt idx="409">
                        <c:v>63.086198383999999</c:v>
                      </c:pt>
                      <c:pt idx="410">
                        <c:v>65.767076541999998</c:v>
                      </c:pt>
                      <c:pt idx="411">
                        <c:v>50.399199886000005</c:v>
                      </c:pt>
                      <c:pt idx="412">
                        <c:v>43.979261706000003</c:v>
                      </c:pt>
                      <c:pt idx="413">
                        <c:v>42.765471124000001</c:v>
                      </c:pt>
                      <c:pt idx="414">
                        <c:v>38.752984495999996</c:v>
                      </c:pt>
                      <c:pt idx="415">
                        <c:v>37.898400341999995</c:v>
                      </c:pt>
                      <c:pt idx="416">
                        <c:v>34.580296982</c:v>
                      </c:pt>
                      <c:pt idx="417">
                        <c:v>34.140831895999995</c:v>
                      </c:pt>
                      <c:pt idx="418">
                        <c:v>40.238622378000002</c:v>
                      </c:pt>
                      <c:pt idx="419">
                        <c:v>41.961100754000007</c:v>
                      </c:pt>
                      <c:pt idx="420">
                        <c:v>43.673056402</c:v>
                      </c:pt>
                      <c:pt idx="421">
                        <c:v>47.203056402000001</c:v>
                      </c:pt>
                      <c:pt idx="422">
                        <c:v>44.854932157999997</c:v>
                      </c:pt>
                      <c:pt idx="423">
                        <c:v>35.388932257999997</c:v>
                      </c:pt>
                      <c:pt idx="424">
                        <c:v>32.862410669999996</c:v>
                      </c:pt>
                      <c:pt idx="425">
                        <c:v>28.412410669999996</c:v>
                      </c:pt>
                      <c:pt idx="426">
                        <c:v>24.207631635999999</c:v>
                      </c:pt>
                      <c:pt idx="427">
                        <c:v>35.793086373999998</c:v>
                      </c:pt>
                      <c:pt idx="428">
                        <c:v>46.995036374000001</c:v>
                      </c:pt>
                      <c:pt idx="429">
                        <c:v>62.423335187999996</c:v>
                      </c:pt>
                      <c:pt idx="430">
                        <c:v>79.295282024000002</c:v>
                      </c:pt>
                      <c:pt idx="431">
                        <c:v>108.16137447399998</c:v>
                      </c:pt>
                      <c:pt idx="432">
                        <c:v>103.08599458199998</c:v>
                      </c:pt>
                      <c:pt idx="433">
                        <c:v>106.29450317000001</c:v>
                      </c:pt>
                      <c:pt idx="434">
                        <c:v>106.19119937000001</c:v>
                      </c:pt>
                      <c:pt idx="435">
                        <c:v>107.72425253399999</c:v>
                      </c:pt>
                      <c:pt idx="436">
                        <c:v>95.510335743999988</c:v>
                      </c:pt>
                      <c:pt idx="437">
                        <c:v>85.397850227999996</c:v>
                      </c:pt>
                      <c:pt idx="438">
                        <c:v>82.651339639999989</c:v>
                      </c:pt>
                      <c:pt idx="439">
                        <c:v>83.978344625999995</c:v>
                      </c:pt>
                      <c:pt idx="440">
                        <c:v>66.507344626000005</c:v>
                      </c:pt>
                      <c:pt idx="441">
                        <c:v>56.681958714000004</c:v>
                      </c:pt>
                      <c:pt idx="442">
                        <c:v>59.538144548000005</c:v>
                      </c:pt>
                      <c:pt idx="443">
                        <c:v>51.774399747999993</c:v>
                      </c:pt>
                      <c:pt idx="444">
                        <c:v>48.383067593999996</c:v>
                      </c:pt>
                      <c:pt idx="445">
                        <c:v>59.078464266000005</c:v>
                      </c:pt>
                      <c:pt idx="446">
                        <c:v>60.425921485999993</c:v>
                      </c:pt>
                      <c:pt idx="447">
                        <c:v>63.882199317999991</c:v>
                      </c:pt>
                      <c:pt idx="448">
                        <c:v>76.034445015999992</c:v>
                      </c:pt>
                      <c:pt idx="449">
                        <c:v>67.413777170000003</c:v>
                      </c:pt>
                      <c:pt idx="450">
                        <c:v>61.248817158000008</c:v>
                      </c:pt>
                      <c:pt idx="451">
                        <c:v>56.574224223999998</c:v>
                      </c:pt>
                      <c:pt idx="452">
                        <c:v>54.146376488000008</c:v>
                      </c:pt>
                      <c:pt idx="453">
                        <c:v>39.615927589999998</c:v>
                      </c:pt>
                      <c:pt idx="454">
                        <c:v>40.147579426</c:v>
                      </c:pt>
                      <c:pt idx="455">
                        <c:v>33.563142765999999</c:v>
                      </c:pt>
                      <c:pt idx="456">
                        <c:v>37.565134366000002</c:v>
                      </c:pt>
                      <c:pt idx="457">
                        <c:v>64.651899872000001</c:v>
                      </c:pt>
                      <c:pt idx="458">
                        <c:v>73.570235361999991</c:v>
                      </c:pt>
                      <c:pt idx="459">
                        <c:v>76.170468525999993</c:v>
                      </c:pt>
                      <c:pt idx="460">
                        <c:v>76.241957643999996</c:v>
                      </c:pt>
                      <c:pt idx="461">
                        <c:v>74.286904243999999</c:v>
                      </c:pt>
                      <c:pt idx="462">
                        <c:v>56.92501520399999</c:v>
                      </c:pt>
                      <c:pt idx="463">
                        <c:v>51.014679713999996</c:v>
                      </c:pt>
                      <c:pt idx="464">
                        <c:v>50.321598074000001</c:v>
                      </c:pt>
                      <c:pt idx="465">
                        <c:v>64.449247102000001</c:v>
                      </c:pt>
                      <c:pt idx="466">
                        <c:v>59.010767233999992</c:v>
                      </c:pt>
                      <c:pt idx="467">
                        <c:v>50.886186338000002</c:v>
                      </c:pt>
                      <c:pt idx="468">
                        <c:v>54.336186338000005</c:v>
                      </c:pt>
                      <c:pt idx="469">
                        <c:v>56.63933029799999</c:v>
                      </c:pt>
                      <c:pt idx="470">
                        <c:v>38.244437152000003</c:v>
                      </c:pt>
                      <c:pt idx="471">
                        <c:v>44.760360999999996</c:v>
                      </c:pt>
                      <c:pt idx="472">
                        <c:v>51.537748409999992</c:v>
                      </c:pt>
                      <c:pt idx="473">
                        <c:v>46.877748409999995</c:v>
                      </c:pt>
                      <c:pt idx="474">
                        <c:v>40.200788132</c:v>
                      </c:pt>
                      <c:pt idx="475">
                        <c:v>58.344624381999992</c:v>
                      </c:pt>
                      <c:pt idx="476">
                        <c:v>51.278700404000006</c:v>
                      </c:pt>
                      <c:pt idx="477">
                        <c:v>61.216401494000003</c:v>
                      </c:pt>
                      <c:pt idx="478">
                        <c:v>58.576401494000002</c:v>
                      </c:pt>
                      <c:pt idx="479">
                        <c:v>57.961414452</c:v>
                      </c:pt>
                      <c:pt idx="480">
                        <c:v>48.063031034000005</c:v>
                      </c:pt>
                      <c:pt idx="481">
                        <c:v>69.623505117999997</c:v>
                      </c:pt>
                      <c:pt idx="482">
                        <c:v>57.431867917999988</c:v>
                      </c:pt>
                      <c:pt idx="483">
                        <c:v>72.358681787999984</c:v>
                      </c:pt>
                      <c:pt idx="484">
                        <c:v>77.833175971999992</c:v>
                      </c:pt>
                      <c:pt idx="485">
                        <c:v>86.633478139999994</c:v>
                      </c:pt>
                      <c:pt idx="486">
                        <c:v>73.380475169999997</c:v>
                      </c:pt>
                      <c:pt idx="487">
                        <c:v>84.936626169999997</c:v>
                      </c:pt>
                      <c:pt idx="488">
                        <c:v>78.957667090000001</c:v>
                      </c:pt>
                      <c:pt idx="489">
                        <c:v>80.727172906000007</c:v>
                      </c:pt>
                      <c:pt idx="490">
                        <c:v>76.802331984000006</c:v>
                      </c:pt>
                      <c:pt idx="491">
                        <c:v>94.994221667999994</c:v>
                      </c:pt>
                      <c:pt idx="492">
                        <c:v>84.109707868000015</c:v>
                      </c:pt>
                      <c:pt idx="493">
                        <c:v>89.024182523999997</c:v>
                      </c:pt>
                      <c:pt idx="494">
                        <c:v>89.304182523999998</c:v>
                      </c:pt>
                      <c:pt idx="495">
                        <c:v>89.089023445999999</c:v>
                      </c:pt>
                      <c:pt idx="496">
                        <c:v>84.512712785999994</c:v>
                      </c:pt>
                      <c:pt idx="497">
                        <c:v>88.927512786000008</c:v>
                      </c:pt>
                      <c:pt idx="498">
                        <c:v>86.011183340000002</c:v>
                      </c:pt>
                      <c:pt idx="499">
                        <c:v>86.651989173999993</c:v>
                      </c:pt>
                      <c:pt idx="500">
                        <c:v>83.018847139999991</c:v>
                      </c:pt>
                      <c:pt idx="501">
                        <c:v>68.515963131999996</c:v>
                      </c:pt>
                      <c:pt idx="502">
                        <c:v>58.10888813199999</c:v>
                      </c:pt>
                      <c:pt idx="503">
                        <c:v>58.296814971999993</c:v>
                      </c:pt>
                      <c:pt idx="504">
                        <c:v>67.421363184000001</c:v>
                      </c:pt>
                      <c:pt idx="505">
                        <c:v>70.483452767999992</c:v>
                      </c:pt>
                      <c:pt idx="506">
                        <c:v>71.250136435999991</c:v>
                      </c:pt>
                      <c:pt idx="507">
                        <c:v>66.142411436000003</c:v>
                      </c:pt>
                      <c:pt idx="508">
                        <c:v>56.483890887999998</c:v>
                      </c:pt>
                      <c:pt idx="509">
                        <c:v>55.450536841999998</c:v>
                      </c:pt>
                      <c:pt idx="510">
                        <c:v>52.625935817999995</c:v>
                      </c:pt>
                      <c:pt idx="511">
                        <c:v>49.575752817999998</c:v>
                      </c:pt>
                      <c:pt idx="512">
                        <c:v>49.654752818000006</c:v>
                      </c:pt>
                      <c:pt idx="513">
                        <c:v>51.411890425999999</c:v>
                      </c:pt>
                      <c:pt idx="514">
                        <c:v>38.955890425999996</c:v>
                      </c:pt>
                      <c:pt idx="515">
                        <c:v>46.791543900000001</c:v>
                      </c:pt>
                      <c:pt idx="516">
                        <c:v>73.740118370000005</c:v>
                      </c:pt>
                      <c:pt idx="517">
                        <c:v>74.95644157000001</c:v>
                      </c:pt>
                      <c:pt idx="518">
                        <c:v>74.960755636000016</c:v>
                      </c:pt>
                      <c:pt idx="519">
                        <c:v>81.280755636000009</c:v>
                      </c:pt>
                      <c:pt idx="520">
                        <c:v>76.030755636000009</c:v>
                      </c:pt>
                      <c:pt idx="521">
                        <c:v>62.501981166000007</c:v>
                      </c:pt>
                      <c:pt idx="522">
                        <c:v>73.164751498000015</c:v>
                      </c:pt>
                      <c:pt idx="523">
                        <c:v>75.427893532000013</c:v>
                      </c:pt>
                      <c:pt idx="524">
                        <c:v>86.115328520000006</c:v>
                      </c:pt>
                      <c:pt idx="525">
                        <c:v>80.965328519999986</c:v>
                      </c:pt>
                      <c:pt idx="526">
                        <c:v>72.311518307999989</c:v>
                      </c:pt>
                      <c:pt idx="527">
                        <c:v>68.453424775999991</c:v>
                      </c:pt>
                      <c:pt idx="528">
                        <c:v>77.403424775999994</c:v>
                      </c:pt>
                      <c:pt idx="529">
                        <c:v>52.741700322</c:v>
                      </c:pt>
                    </c:numCache>
                  </c:numRef>
                </c:val>
                <c:extLst xmlns:c15="http://schemas.microsoft.com/office/drawing/2012/chart">
                  <c:ext xmlns:c16="http://schemas.microsoft.com/office/drawing/2014/chart" uri="{C3380CC4-5D6E-409C-BE32-E72D297353CC}">
                    <c16:uniqueId val="{00000005-83A3-44A1-839C-236DB97959A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'Base graficos'!$G$1</c15:sqref>
                        </c15:formulaRef>
                      </c:ext>
                    </c:extLst>
                    <c:strCache>
                      <c:ptCount val="1"/>
                      <c:pt idx="0">
                        <c:v> Monto Nominal Acumulado </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'Base graficos'!$A$622:$A$781</c15:sqref>
                        </c15:formulaRef>
                      </c:ext>
                    </c:extLst>
                    <c:numCache>
                      <c:formatCode>m/d/yyyy</c:formatCode>
                      <c:ptCount val="160"/>
                      <c:pt idx="0">
                        <c:v>45659</c:v>
                      </c:pt>
                      <c:pt idx="1">
                        <c:v>45660</c:v>
                      </c:pt>
                      <c:pt idx="2">
                        <c:v>45663</c:v>
                      </c:pt>
                      <c:pt idx="3">
                        <c:v>45664</c:v>
                      </c:pt>
                      <c:pt idx="4">
                        <c:v>45665</c:v>
                      </c:pt>
                      <c:pt idx="5">
                        <c:v>45666</c:v>
                      </c:pt>
                      <c:pt idx="6">
                        <c:v>45667</c:v>
                      </c:pt>
                      <c:pt idx="7">
                        <c:v>45670</c:v>
                      </c:pt>
                      <c:pt idx="8">
                        <c:v>45671</c:v>
                      </c:pt>
                      <c:pt idx="9">
                        <c:v>45672</c:v>
                      </c:pt>
                      <c:pt idx="10">
                        <c:v>45673</c:v>
                      </c:pt>
                      <c:pt idx="11">
                        <c:v>45674</c:v>
                      </c:pt>
                      <c:pt idx="12">
                        <c:v>45677</c:v>
                      </c:pt>
                      <c:pt idx="13">
                        <c:v>45678</c:v>
                      </c:pt>
                      <c:pt idx="14">
                        <c:v>45679</c:v>
                      </c:pt>
                      <c:pt idx="15">
                        <c:v>45680</c:v>
                      </c:pt>
                      <c:pt idx="16">
                        <c:v>45681</c:v>
                      </c:pt>
                      <c:pt idx="17">
                        <c:v>45684</c:v>
                      </c:pt>
                      <c:pt idx="18">
                        <c:v>45685</c:v>
                      </c:pt>
                      <c:pt idx="19">
                        <c:v>45686</c:v>
                      </c:pt>
                      <c:pt idx="20">
                        <c:v>45687</c:v>
                      </c:pt>
                      <c:pt idx="21">
                        <c:v>45688</c:v>
                      </c:pt>
                      <c:pt idx="22">
                        <c:v>45691</c:v>
                      </c:pt>
                      <c:pt idx="23">
                        <c:v>45692</c:v>
                      </c:pt>
                      <c:pt idx="24">
                        <c:v>45693</c:v>
                      </c:pt>
                      <c:pt idx="25">
                        <c:v>45694</c:v>
                      </c:pt>
                      <c:pt idx="26">
                        <c:v>45695</c:v>
                      </c:pt>
                      <c:pt idx="27">
                        <c:v>45698</c:v>
                      </c:pt>
                      <c:pt idx="28">
                        <c:v>45699</c:v>
                      </c:pt>
                      <c:pt idx="29">
                        <c:v>45700</c:v>
                      </c:pt>
                      <c:pt idx="30">
                        <c:v>45701</c:v>
                      </c:pt>
                      <c:pt idx="31">
                        <c:v>45702</c:v>
                      </c:pt>
                      <c:pt idx="32">
                        <c:v>45705</c:v>
                      </c:pt>
                      <c:pt idx="33">
                        <c:v>45706</c:v>
                      </c:pt>
                      <c:pt idx="34">
                        <c:v>45707</c:v>
                      </c:pt>
                      <c:pt idx="35">
                        <c:v>45708</c:v>
                      </c:pt>
                      <c:pt idx="36">
                        <c:v>45709</c:v>
                      </c:pt>
                      <c:pt idx="37">
                        <c:v>45712</c:v>
                      </c:pt>
                      <c:pt idx="38">
                        <c:v>45713</c:v>
                      </c:pt>
                      <c:pt idx="39">
                        <c:v>45714</c:v>
                      </c:pt>
                      <c:pt idx="40">
                        <c:v>45715</c:v>
                      </c:pt>
                      <c:pt idx="41">
                        <c:v>45716</c:v>
                      </c:pt>
                      <c:pt idx="42">
                        <c:v>45721</c:v>
                      </c:pt>
                      <c:pt idx="43">
                        <c:v>45722</c:v>
                      </c:pt>
                      <c:pt idx="44">
                        <c:v>45723</c:v>
                      </c:pt>
                      <c:pt idx="45">
                        <c:v>45726</c:v>
                      </c:pt>
                      <c:pt idx="46">
                        <c:v>45727</c:v>
                      </c:pt>
                      <c:pt idx="47">
                        <c:v>45728</c:v>
                      </c:pt>
                      <c:pt idx="48">
                        <c:v>45729</c:v>
                      </c:pt>
                      <c:pt idx="49">
                        <c:v>45730</c:v>
                      </c:pt>
                      <c:pt idx="50">
                        <c:v>45733</c:v>
                      </c:pt>
                      <c:pt idx="51">
                        <c:v>45734</c:v>
                      </c:pt>
                      <c:pt idx="52">
                        <c:v>45735</c:v>
                      </c:pt>
                      <c:pt idx="53">
                        <c:v>45736</c:v>
                      </c:pt>
                      <c:pt idx="54">
                        <c:v>45737</c:v>
                      </c:pt>
                      <c:pt idx="55">
                        <c:v>45741</c:v>
                      </c:pt>
                      <c:pt idx="56">
                        <c:v>45742</c:v>
                      </c:pt>
                      <c:pt idx="57">
                        <c:v>45743</c:v>
                      </c:pt>
                      <c:pt idx="58">
                        <c:v>45744</c:v>
                      </c:pt>
                      <c:pt idx="59">
                        <c:v>45747</c:v>
                      </c:pt>
                      <c:pt idx="60">
                        <c:v>45748</c:v>
                      </c:pt>
                      <c:pt idx="61">
                        <c:v>45750</c:v>
                      </c:pt>
                      <c:pt idx="62">
                        <c:v>45751</c:v>
                      </c:pt>
                      <c:pt idx="63">
                        <c:v>45754</c:v>
                      </c:pt>
                      <c:pt idx="64">
                        <c:v>45755</c:v>
                      </c:pt>
                      <c:pt idx="65">
                        <c:v>45756</c:v>
                      </c:pt>
                      <c:pt idx="66">
                        <c:v>45757</c:v>
                      </c:pt>
                      <c:pt idx="67">
                        <c:v>45758</c:v>
                      </c:pt>
                      <c:pt idx="68">
                        <c:v>45761</c:v>
                      </c:pt>
                      <c:pt idx="69">
                        <c:v>45762</c:v>
                      </c:pt>
                      <c:pt idx="70">
                        <c:v>45763</c:v>
                      </c:pt>
                      <c:pt idx="71">
                        <c:v>45768</c:v>
                      </c:pt>
                      <c:pt idx="72">
                        <c:v>45769</c:v>
                      </c:pt>
                      <c:pt idx="73">
                        <c:v>45770</c:v>
                      </c:pt>
                      <c:pt idx="74">
                        <c:v>45771</c:v>
                      </c:pt>
                      <c:pt idx="75">
                        <c:v>45772</c:v>
                      </c:pt>
                      <c:pt idx="76">
                        <c:v>45775</c:v>
                      </c:pt>
                      <c:pt idx="77">
                        <c:v>45776</c:v>
                      </c:pt>
                      <c:pt idx="78">
                        <c:v>45777</c:v>
                      </c:pt>
                      <c:pt idx="79">
                        <c:v>45782</c:v>
                      </c:pt>
                      <c:pt idx="80">
                        <c:v>45783</c:v>
                      </c:pt>
                      <c:pt idx="81">
                        <c:v>45784</c:v>
                      </c:pt>
                      <c:pt idx="82">
                        <c:v>45785</c:v>
                      </c:pt>
                      <c:pt idx="83">
                        <c:v>45786</c:v>
                      </c:pt>
                      <c:pt idx="84">
                        <c:v>45789</c:v>
                      </c:pt>
                      <c:pt idx="85">
                        <c:v>45790</c:v>
                      </c:pt>
                      <c:pt idx="86">
                        <c:v>45791</c:v>
                      </c:pt>
                      <c:pt idx="87">
                        <c:v>45792</c:v>
                      </c:pt>
                      <c:pt idx="88">
                        <c:v>45793</c:v>
                      </c:pt>
                      <c:pt idx="89">
                        <c:v>45796</c:v>
                      </c:pt>
                      <c:pt idx="90">
                        <c:v>45797</c:v>
                      </c:pt>
                      <c:pt idx="91">
                        <c:v>45798</c:v>
                      </c:pt>
                      <c:pt idx="92">
                        <c:v>45799</c:v>
                      </c:pt>
                      <c:pt idx="93">
                        <c:v>45800</c:v>
                      </c:pt>
                      <c:pt idx="94">
                        <c:v>45803</c:v>
                      </c:pt>
                      <c:pt idx="95">
                        <c:v>45804</c:v>
                      </c:pt>
                      <c:pt idx="96">
                        <c:v>45805</c:v>
                      </c:pt>
                      <c:pt idx="97">
                        <c:v>45806</c:v>
                      </c:pt>
                      <c:pt idx="98">
                        <c:v>45807</c:v>
                      </c:pt>
                      <c:pt idx="99">
                        <c:v>45810</c:v>
                      </c:pt>
                      <c:pt idx="100">
                        <c:v>45811</c:v>
                      </c:pt>
                      <c:pt idx="101">
                        <c:v>45812</c:v>
                      </c:pt>
                      <c:pt idx="102">
                        <c:v>45813</c:v>
                      </c:pt>
                      <c:pt idx="103">
                        <c:v>45814</c:v>
                      </c:pt>
                      <c:pt idx="104">
                        <c:v>45817</c:v>
                      </c:pt>
                      <c:pt idx="105">
                        <c:v>45818</c:v>
                      </c:pt>
                      <c:pt idx="106">
                        <c:v>45819</c:v>
                      </c:pt>
                      <c:pt idx="107">
                        <c:v>45820</c:v>
                      </c:pt>
                      <c:pt idx="108">
                        <c:v>45821</c:v>
                      </c:pt>
                      <c:pt idx="109">
                        <c:v>45825</c:v>
                      </c:pt>
                      <c:pt idx="110">
                        <c:v>45826</c:v>
                      </c:pt>
                      <c:pt idx="111">
                        <c:v>45827</c:v>
                      </c:pt>
                      <c:pt idx="112">
                        <c:v>45831</c:v>
                      </c:pt>
                      <c:pt idx="113">
                        <c:v>45832</c:v>
                      </c:pt>
                      <c:pt idx="114">
                        <c:v>45833</c:v>
                      </c:pt>
                      <c:pt idx="115">
                        <c:v>45834</c:v>
                      </c:pt>
                      <c:pt idx="116">
                        <c:v>45835</c:v>
                      </c:pt>
                      <c:pt idx="117">
                        <c:v>45838</c:v>
                      </c:pt>
                      <c:pt idx="118">
                        <c:v>45839</c:v>
                      </c:pt>
                      <c:pt idx="119">
                        <c:v>45840</c:v>
                      </c:pt>
                      <c:pt idx="120">
                        <c:v>45841</c:v>
                      </c:pt>
                      <c:pt idx="121">
                        <c:v>45842</c:v>
                      </c:pt>
                      <c:pt idx="122">
                        <c:v>45845</c:v>
                      </c:pt>
                      <c:pt idx="123">
                        <c:v>45846</c:v>
                      </c:pt>
                      <c:pt idx="124">
                        <c:v>45848</c:v>
                      </c:pt>
                      <c:pt idx="125">
                        <c:v>45849</c:v>
                      </c:pt>
                      <c:pt idx="126">
                        <c:v>45852</c:v>
                      </c:pt>
                      <c:pt idx="127">
                        <c:v>45853</c:v>
                      </c:pt>
                      <c:pt idx="128">
                        <c:v>45854</c:v>
                      </c:pt>
                      <c:pt idx="129">
                        <c:v>45855</c:v>
                      </c:pt>
                      <c:pt idx="130">
                        <c:v>45856</c:v>
                      </c:pt>
                      <c:pt idx="131">
                        <c:v>45859</c:v>
                      </c:pt>
                      <c:pt idx="132">
                        <c:v>45860</c:v>
                      </c:pt>
                      <c:pt idx="133">
                        <c:v>45861</c:v>
                      </c:pt>
                      <c:pt idx="134">
                        <c:v>45862</c:v>
                      </c:pt>
                      <c:pt idx="135">
                        <c:v>45863</c:v>
                      </c:pt>
                      <c:pt idx="136">
                        <c:v>45866</c:v>
                      </c:pt>
                      <c:pt idx="137">
                        <c:v>45867</c:v>
                      </c:pt>
                      <c:pt idx="138">
                        <c:v>45868</c:v>
                      </c:pt>
                      <c:pt idx="139">
                        <c:v>45869</c:v>
                      </c:pt>
                      <c:pt idx="140">
                        <c:v>45870</c:v>
                      </c:pt>
                      <c:pt idx="141">
                        <c:v>45873</c:v>
                      </c:pt>
                      <c:pt idx="142">
                        <c:v>45874</c:v>
                      </c:pt>
                      <c:pt idx="143">
                        <c:v>45875</c:v>
                      </c:pt>
                      <c:pt idx="144">
                        <c:v>45876</c:v>
                      </c:pt>
                      <c:pt idx="145">
                        <c:v>45877</c:v>
                      </c:pt>
                      <c:pt idx="146">
                        <c:v>45880</c:v>
                      </c:pt>
                      <c:pt idx="147">
                        <c:v>45881</c:v>
                      </c:pt>
                      <c:pt idx="148">
                        <c:v>45882</c:v>
                      </c:pt>
                      <c:pt idx="149">
                        <c:v>45883</c:v>
                      </c:pt>
                      <c:pt idx="150">
                        <c:v>45887</c:v>
                      </c:pt>
                      <c:pt idx="151">
                        <c:v>45888</c:v>
                      </c:pt>
                      <c:pt idx="152">
                        <c:v>45889</c:v>
                      </c:pt>
                      <c:pt idx="153">
                        <c:v>45890</c:v>
                      </c:pt>
                      <c:pt idx="154">
                        <c:v>45891</c:v>
                      </c:pt>
                      <c:pt idx="155">
                        <c:v>45894</c:v>
                      </c:pt>
                      <c:pt idx="156">
                        <c:v>45895</c:v>
                      </c:pt>
                      <c:pt idx="157">
                        <c:v>45896</c:v>
                      </c:pt>
                      <c:pt idx="158">
                        <c:v>45897</c:v>
                      </c:pt>
                      <c:pt idx="159">
                        <c:v>45898</c:v>
                      </c:pt>
                    </c:numCache>
                  </c:numRef>
                </c:cat>
                <c:val>
                  <c:numRef>
                    <c:extLst xmlns:c15="http://schemas.microsoft.com/office/drawing/2012/chart">
                      <c:ext xmlns:c15="http://schemas.microsoft.com/office/drawing/2012/chart" uri="{02D57815-91ED-43cb-92C2-25804820EDAC}">
                        <c15:formulaRef>
                          <c15:sqref>'Base graficos'!$G$2:$G$531</c15:sqref>
                        </c15:formulaRef>
                      </c:ext>
                    </c:extLst>
                    <c:numCache>
                      <c:formatCode>_-"$"\ * #,##0_-;\-"$"\ * #,##0_-;_-"$"\ * "-"??_-;_-@_-</c:formatCode>
                      <c:ptCount val="530"/>
                      <c:pt idx="0">
                        <c:v>0.85</c:v>
                      </c:pt>
                      <c:pt idx="1">
                        <c:v>1.5499999999999998</c:v>
                      </c:pt>
                      <c:pt idx="2">
                        <c:v>2.4</c:v>
                      </c:pt>
                      <c:pt idx="3">
                        <c:v>5.04</c:v>
                      </c:pt>
                      <c:pt idx="4">
                        <c:v>5.39</c:v>
                      </c:pt>
                      <c:pt idx="5">
                        <c:v>7.1899999999999995</c:v>
                      </c:pt>
                      <c:pt idx="6">
                        <c:v>8.0399999999999991</c:v>
                      </c:pt>
                      <c:pt idx="7">
                        <c:v>8.3899999999999988</c:v>
                      </c:pt>
                      <c:pt idx="8">
                        <c:v>12.489999999999998</c:v>
                      </c:pt>
                      <c:pt idx="9">
                        <c:v>14.247743629999999</c:v>
                      </c:pt>
                      <c:pt idx="10">
                        <c:v>14.747743629999999</c:v>
                      </c:pt>
                      <c:pt idx="11">
                        <c:v>16.734745629999999</c:v>
                      </c:pt>
                      <c:pt idx="12">
                        <c:v>22.909995629999997</c:v>
                      </c:pt>
                      <c:pt idx="13">
                        <c:v>23.259995629999999</c:v>
                      </c:pt>
                      <c:pt idx="14">
                        <c:v>31.009995629999999</c:v>
                      </c:pt>
                      <c:pt idx="15">
                        <c:v>33.709995630000002</c:v>
                      </c:pt>
                      <c:pt idx="16">
                        <c:v>34.059995630000003</c:v>
                      </c:pt>
                      <c:pt idx="17">
                        <c:v>34.409995630000004</c:v>
                      </c:pt>
                      <c:pt idx="18">
                        <c:v>34.809995630000003</c:v>
                      </c:pt>
                      <c:pt idx="19">
                        <c:v>37.10999563</c:v>
                      </c:pt>
                      <c:pt idx="20">
                        <c:v>38.775565630000003</c:v>
                      </c:pt>
                      <c:pt idx="21">
                        <c:v>44.475565630000006</c:v>
                      </c:pt>
                      <c:pt idx="22">
                        <c:v>47.075565630000007</c:v>
                      </c:pt>
                      <c:pt idx="23">
                        <c:v>51.52556563000001</c:v>
                      </c:pt>
                      <c:pt idx="24">
                        <c:v>55.230564630000011</c:v>
                      </c:pt>
                      <c:pt idx="25">
                        <c:v>57.080563630000007</c:v>
                      </c:pt>
                      <c:pt idx="26">
                        <c:v>59.669801430000007</c:v>
                      </c:pt>
                      <c:pt idx="27">
                        <c:v>61.474801430000007</c:v>
                      </c:pt>
                      <c:pt idx="28">
                        <c:v>72.549801430000002</c:v>
                      </c:pt>
                      <c:pt idx="29">
                        <c:v>74.549801430000002</c:v>
                      </c:pt>
                      <c:pt idx="30">
                        <c:v>78.799801430000002</c:v>
                      </c:pt>
                      <c:pt idx="31">
                        <c:v>79.124801430000005</c:v>
                      </c:pt>
                      <c:pt idx="32">
                        <c:v>84.811468430000005</c:v>
                      </c:pt>
                      <c:pt idx="33">
                        <c:v>85.311468430000005</c:v>
                      </c:pt>
                      <c:pt idx="34">
                        <c:v>85.661468429999999</c:v>
                      </c:pt>
                      <c:pt idx="35">
                        <c:v>88.661468429999999</c:v>
                      </c:pt>
                      <c:pt idx="36">
                        <c:v>90.386468429999994</c:v>
                      </c:pt>
                      <c:pt idx="37">
                        <c:v>94.486468429999988</c:v>
                      </c:pt>
                      <c:pt idx="38">
                        <c:v>95.536468429999985</c:v>
                      </c:pt>
                      <c:pt idx="39">
                        <c:v>95.854968429999985</c:v>
                      </c:pt>
                      <c:pt idx="40">
                        <c:v>98.271029789999986</c:v>
                      </c:pt>
                      <c:pt idx="41">
                        <c:v>105.95102978999998</c:v>
                      </c:pt>
                      <c:pt idx="42">
                        <c:v>110.60982391999998</c:v>
                      </c:pt>
                      <c:pt idx="43">
                        <c:v>114.60982391999998</c:v>
                      </c:pt>
                      <c:pt idx="44">
                        <c:v>115.55982391999999</c:v>
                      </c:pt>
                      <c:pt idx="45">
                        <c:v>120.70982391999999</c:v>
                      </c:pt>
                      <c:pt idx="46">
                        <c:v>121.05982391999999</c:v>
                      </c:pt>
                      <c:pt idx="47">
                        <c:v>126.95982391999999</c:v>
                      </c:pt>
                      <c:pt idx="48">
                        <c:v>130.20982391999999</c:v>
                      </c:pt>
                      <c:pt idx="49">
                        <c:v>131.45982391999999</c:v>
                      </c:pt>
                      <c:pt idx="50">
                        <c:v>135.45982391999999</c:v>
                      </c:pt>
                      <c:pt idx="51">
                        <c:v>135.75982392</c:v>
                      </c:pt>
                      <c:pt idx="52">
                        <c:v>138.49671807999999</c:v>
                      </c:pt>
                      <c:pt idx="53">
                        <c:v>139.99671807999999</c:v>
                      </c:pt>
                      <c:pt idx="54">
                        <c:v>141.04671808000001</c:v>
                      </c:pt>
                      <c:pt idx="55">
                        <c:v>147.44671808000001</c:v>
                      </c:pt>
                      <c:pt idx="56">
                        <c:v>151.47171808000002</c:v>
                      </c:pt>
                      <c:pt idx="57">
                        <c:v>152.97171808000002</c:v>
                      </c:pt>
                      <c:pt idx="58">
                        <c:v>155.47171708000002</c:v>
                      </c:pt>
                      <c:pt idx="59">
                        <c:v>164.76005008000001</c:v>
                      </c:pt>
                      <c:pt idx="60">
                        <c:v>165.01005008000001</c:v>
                      </c:pt>
                      <c:pt idx="61">
                        <c:v>170.11005008000001</c:v>
                      </c:pt>
                      <c:pt idx="62">
                        <c:v>179.20193827</c:v>
                      </c:pt>
                      <c:pt idx="63">
                        <c:v>180.70193827</c:v>
                      </c:pt>
                      <c:pt idx="64">
                        <c:v>184.97468827</c:v>
                      </c:pt>
                      <c:pt idx="65">
                        <c:v>185.12468827000001</c:v>
                      </c:pt>
                      <c:pt idx="66">
                        <c:v>190.52468827000001</c:v>
                      </c:pt>
                      <c:pt idx="67">
                        <c:v>193.87468827000001</c:v>
                      </c:pt>
                      <c:pt idx="68">
                        <c:v>194.87468827000001</c:v>
                      </c:pt>
                      <c:pt idx="69">
                        <c:v>201.02468827000001</c:v>
                      </c:pt>
                      <c:pt idx="70">
                        <c:v>203.97468827</c:v>
                      </c:pt>
                      <c:pt idx="71">
                        <c:v>206.02468827000001</c:v>
                      </c:pt>
                      <c:pt idx="72">
                        <c:v>209.02468827000001</c:v>
                      </c:pt>
                      <c:pt idx="73">
                        <c:v>210.02468827000001</c:v>
                      </c:pt>
                      <c:pt idx="74">
                        <c:v>210.87468827000001</c:v>
                      </c:pt>
                      <c:pt idx="75">
                        <c:v>212.07468827</c:v>
                      </c:pt>
                      <c:pt idx="76">
                        <c:v>213.37468827000001</c:v>
                      </c:pt>
                      <c:pt idx="77">
                        <c:v>221.67468827000002</c:v>
                      </c:pt>
                      <c:pt idx="78">
                        <c:v>228.94347727000002</c:v>
                      </c:pt>
                      <c:pt idx="79">
                        <c:v>233.49014327</c:v>
                      </c:pt>
                      <c:pt idx="80">
                        <c:v>236.09014327</c:v>
                      </c:pt>
                      <c:pt idx="81">
                        <c:v>238.44014326999999</c:v>
                      </c:pt>
                      <c:pt idx="82">
                        <c:v>242.44014326999999</c:v>
                      </c:pt>
                      <c:pt idx="83">
                        <c:v>248.74014327</c:v>
                      </c:pt>
                      <c:pt idx="84">
                        <c:v>249.69014326999999</c:v>
                      </c:pt>
                      <c:pt idx="85">
                        <c:v>250.11014326999998</c:v>
                      </c:pt>
                      <c:pt idx="86">
                        <c:v>251.89014326999998</c:v>
                      </c:pt>
                      <c:pt idx="87">
                        <c:v>255.44077589999998</c:v>
                      </c:pt>
                      <c:pt idx="88">
                        <c:v>263.44077589999995</c:v>
                      </c:pt>
                      <c:pt idx="89">
                        <c:v>268.72991304999994</c:v>
                      </c:pt>
                      <c:pt idx="90">
                        <c:v>278.17991304999993</c:v>
                      </c:pt>
                      <c:pt idx="91">
                        <c:v>281.17991304999993</c:v>
                      </c:pt>
                      <c:pt idx="92">
                        <c:v>282.17991304999993</c:v>
                      </c:pt>
                      <c:pt idx="93">
                        <c:v>282.5799130499999</c:v>
                      </c:pt>
                      <c:pt idx="94">
                        <c:v>282.92991304999993</c:v>
                      </c:pt>
                      <c:pt idx="95">
                        <c:v>284.87991304999991</c:v>
                      </c:pt>
                      <c:pt idx="96">
                        <c:v>289.42991304999993</c:v>
                      </c:pt>
                      <c:pt idx="97">
                        <c:v>294.77991304999995</c:v>
                      </c:pt>
                      <c:pt idx="98">
                        <c:v>301.22991304999994</c:v>
                      </c:pt>
                      <c:pt idx="99">
                        <c:v>307.22991304999994</c:v>
                      </c:pt>
                      <c:pt idx="100">
                        <c:v>307.57991304999996</c:v>
                      </c:pt>
                      <c:pt idx="101">
                        <c:v>312.57991304999996</c:v>
                      </c:pt>
                      <c:pt idx="102">
                        <c:v>315.07991304999996</c:v>
                      </c:pt>
                      <c:pt idx="103">
                        <c:v>328.18991304999997</c:v>
                      </c:pt>
                      <c:pt idx="104">
                        <c:v>331.58991304999995</c:v>
                      </c:pt>
                      <c:pt idx="105">
                        <c:v>338.14991304999995</c:v>
                      </c:pt>
                      <c:pt idx="106">
                        <c:v>342.44462323999994</c:v>
                      </c:pt>
                      <c:pt idx="107">
                        <c:v>345.44462323999994</c:v>
                      </c:pt>
                      <c:pt idx="108">
                        <c:v>350.99462323999995</c:v>
                      </c:pt>
                      <c:pt idx="109">
                        <c:v>353.49462323999995</c:v>
                      </c:pt>
                      <c:pt idx="110">
                        <c:v>354.05462323999996</c:v>
                      </c:pt>
                      <c:pt idx="111">
                        <c:v>354.40462323999998</c:v>
                      </c:pt>
                      <c:pt idx="112">
                        <c:v>359.20462323999999</c:v>
                      </c:pt>
                      <c:pt idx="113">
                        <c:v>363.30462324000001</c:v>
                      </c:pt>
                      <c:pt idx="114">
                        <c:v>366.26962323999999</c:v>
                      </c:pt>
                      <c:pt idx="115">
                        <c:v>370.26962323999999</c:v>
                      </c:pt>
                      <c:pt idx="116">
                        <c:v>374.36962324000001</c:v>
                      </c:pt>
                      <c:pt idx="117">
                        <c:v>380.91962324000002</c:v>
                      </c:pt>
                      <c:pt idx="118">
                        <c:v>381.91962324000002</c:v>
                      </c:pt>
                      <c:pt idx="119">
                        <c:v>383.61962324000001</c:v>
                      </c:pt>
                      <c:pt idx="120">
                        <c:v>387.86962324000001</c:v>
                      </c:pt>
                      <c:pt idx="121">
                        <c:v>396.76962323999999</c:v>
                      </c:pt>
                      <c:pt idx="122">
                        <c:v>398.46050421000001</c:v>
                      </c:pt>
                      <c:pt idx="123">
                        <c:v>398.56050421000003</c:v>
                      </c:pt>
                      <c:pt idx="124">
                        <c:v>399.76050421000002</c:v>
                      </c:pt>
                      <c:pt idx="125">
                        <c:v>399.96050421000001</c:v>
                      </c:pt>
                      <c:pt idx="126">
                        <c:v>400.86050420999999</c:v>
                      </c:pt>
                      <c:pt idx="127">
                        <c:v>405.86050420999999</c:v>
                      </c:pt>
                      <c:pt idx="128">
                        <c:v>406.86050420999999</c:v>
                      </c:pt>
                      <c:pt idx="129">
                        <c:v>408.36050420999999</c:v>
                      </c:pt>
                      <c:pt idx="130">
                        <c:v>409.56050420999998</c:v>
                      </c:pt>
                      <c:pt idx="131">
                        <c:v>423.32696139999996</c:v>
                      </c:pt>
                      <c:pt idx="132">
                        <c:v>424.72696139999994</c:v>
                      </c:pt>
                      <c:pt idx="133">
                        <c:v>433.37696139999991</c:v>
                      </c:pt>
                      <c:pt idx="134">
                        <c:v>447.22496139999993</c:v>
                      </c:pt>
                      <c:pt idx="135">
                        <c:v>452.47496139999993</c:v>
                      </c:pt>
                      <c:pt idx="136">
                        <c:v>459.68496139999991</c:v>
                      </c:pt>
                      <c:pt idx="137">
                        <c:v>467.98496139999992</c:v>
                      </c:pt>
                      <c:pt idx="138">
                        <c:v>468.48496139999992</c:v>
                      </c:pt>
                      <c:pt idx="139">
                        <c:v>473.48496139999992</c:v>
                      </c:pt>
                      <c:pt idx="140">
                        <c:v>476.47727839999993</c:v>
                      </c:pt>
                      <c:pt idx="141">
                        <c:v>478.97727839999993</c:v>
                      </c:pt>
                      <c:pt idx="142">
                        <c:v>488.30654858999992</c:v>
                      </c:pt>
                      <c:pt idx="143">
                        <c:v>491.39554858999992</c:v>
                      </c:pt>
                      <c:pt idx="144">
                        <c:v>512.84754858999997</c:v>
                      </c:pt>
                      <c:pt idx="145">
                        <c:v>518.01353783000002</c:v>
                      </c:pt>
                      <c:pt idx="146">
                        <c:v>522.34462743000006</c:v>
                      </c:pt>
                      <c:pt idx="147">
                        <c:v>524.14462743000001</c:v>
                      </c:pt>
                      <c:pt idx="148">
                        <c:v>524.64462743000001</c:v>
                      </c:pt>
                      <c:pt idx="149">
                        <c:v>533.64462743000001</c:v>
                      </c:pt>
                      <c:pt idx="150">
                        <c:v>542.82571587000007</c:v>
                      </c:pt>
                      <c:pt idx="151">
                        <c:v>543.77571587000011</c:v>
                      </c:pt>
                      <c:pt idx="152">
                        <c:v>550.37571587000014</c:v>
                      </c:pt>
                      <c:pt idx="153">
                        <c:v>557.07571587000018</c:v>
                      </c:pt>
                      <c:pt idx="154">
                        <c:v>558.44571587000019</c:v>
                      </c:pt>
                      <c:pt idx="155">
                        <c:v>563.17395387000022</c:v>
                      </c:pt>
                      <c:pt idx="156">
                        <c:v>567.17395387000022</c:v>
                      </c:pt>
                      <c:pt idx="157">
                        <c:v>585.36895387000027</c:v>
                      </c:pt>
                      <c:pt idx="158">
                        <c:v>589.94646744000022</c:v>
                      </c:pt>
                      <c:pt idx="159">
                        <c:v>612.95054744000026</c:v>
                      </c:pt>
                      <c:pt idx="160">
                        <c:v>633.16809074000025</c:v>
                      </c:pt>
                      <c:pt idx="161">
                        <c:v>639.79809074000025</c:v>
                      </c:pt>
                      <c:pt idx="162">
                        <c:v>646.8895111300003</c:v>
                      </c:pt>
                      <c:pt idx="163">
                        <c:v>650.08951113000035</c:v>
                      </c:pt>
                      <c:pt idx="164">
                        <c:v>650.78951113000039</c:v>
                      </c:pt>
                      <c:pt idx="165">
                        <c:v>658.95351113000038</c:v>
                      </c:pt>
                      <c:pt idx="166">
                        <c:v>662.54351113000041</c:v>
                      </c:pt>
                      <c:pt idx="167">
                        <c:v>669.32735049000041</c:v>
                      </c:pt>
                      <c:pt idx="168">
                        <c:v>682.07666762000042</c:v>
                      </c:pt>
                      <c:pt idx="169">
                        <c:v>685.61166762000039</c:v>
                      </c:pt>
                      <c:pt idx="170">
                        <c:v>687.20666762000042</c:v>
                      </c:pt>
                      <c:pt idx="171">
                        <c:v>690.82666762000042</c:v>
                      </c:pt>
                      <c:pt idx="172">
                        <c:v>692.2266676200004</c:v>
                      </c:pt>
                      <c:pt idx="173">
                        <c:v>696.50202919000037</c:v>
                      </c:pt>
                      <c:pt idx="174">
                        <c:v>711.15202919000035</c:v>
                      </c:pt>
                      <c:pt idx="175">
                        <c:v>719.8504873000004</c:v>
                      </c:pt>
                      <c:pt idx="176">
                        <c:v>729.84850041000038</c:v>
                      </c:pt>
                      <c:pt idx="177">
                        <c:v>736.22362169000041</c:v>
                      </c:pt>
                      <c:pt idx="178">
                        <c:v>742.12362169000039</c:v>
                      </c:pt>
                      <c:pt idx="179">
                        <c:v>757.32362169000044</c:v>
                      </c:pt>
                      <c:pt idx="180">
                        <c:v>762.32362169000044</c:v>
                      </c:pt>
                      <c:pt idx="181">
                        <c:v>774.65681388000041</c:v>
                      </c:pt>
                      <c:pt idx="182">
                        <c:v>783.85681388000046</c:v>
                      </c:pt>
                      <c:pt idx="183">
                        <c:v>784.35681388000046</c:v>
                      </c:pt>
                      <c:pt idx="184">
                        <c:v>784.8068138800005</c:v>
                      </c:pt>
                      <c:pt idx="185">
                        <c:v>793.62681388000055</c:v>
                      </c:pt>
                      <c:pt idx="186">
                        <c:v>801.3268138800006</c:v>
                      </c:pt>
                      <c:pt idx="187">
                        <c:v>802.59681388000058</c:v>
                      </c:pt>
                      <c:pt idx="188">
                        <c:v>806.89681388000054</c:v>
                      </c:pt>
                      <c:pt idx="189">
                        <c:v>820.64681388000054</c:v>
                      </c:pt>
                      <c:pt idx="190">
                        <c:v>821.64681388000054</c:v>
                      </c:pt>
                      <c:pt idx="191">
                        <c:v>827.34681388000058</c:v>
                      </c:pt>
                      <c:pt idx="192">
                        <c:v>832.92692088000058</c:v>
                      </c:pt>
                      <c:pt idx="193">
                        <c:v>841.32692088000056</c:v>
                      </c:pt>
                      <c:pt idx="194">
                        <c:v>843.32692088000056</c:v>
                      </c:pt>
                      <c:pt idx="195">
                        <c:v>848.64178389000051</c:v>
                      </c:pt>
                      <c:pt idx="196">
                        <c:v>859.24178389000053</c:v>
                      </c:pt>
                      <c:pt idx="197">
                        <c:v>859.46678389000056</c:v>
                      </c:pt>
                      <c:pt idx="198">
                        <c:v>874.64858690000051</c:v>
                      </c:pt>
                      <c:pt idx="199">
                        <c:v>886.39858690000051</c:v>
                      </c:pt>
                      <c:pt idx="200">
                        <c:v>895.13927899000055</c:v>
                      </c:pt>
                      <c:pt idx="201">
                        <c:v>903.76302805000057</c:v>
                      </c:pt>
                      <c:pt idx="202">
                        <c:v>905.52802805000056</c:v>
                      </c:pt>
                      <c:pt idx="203">
                        <c:v>911.78077631000053</c:v>
                      </c:pt>
                      <c:pt idx="204">
                        <c:v>917.48077631000058</c:v>
                      </c:pt>
                      <c:pt idx="205">
                        <c:v>919.48077631000058</c:v>
                      </c:pt>
                      <c:pt idx="206">
                        <c:v>929.48077631000058</c:v>
                      </c:pt>
                      <c:pt idx="207">
                        <c:v>932.48077631000058</c:v>
                      </c:pt>
                      <c:pt idx="208">
                        <c:v>941.98077631000058</c:v>
                      </c:pt>
                      <c:pt idx="209">
                        <c:v>949.68077631000062</c:v>
                      </c:pt>
                      <c:pt idx="210">
                        <c:v>964.3575829300006</c:v>
                      </c:pt>
                      <c:pt idx="211">
                        <c:v>969.3575829300006</c:v>
                      </c:pt>
                      <c:pt idx="212">
                        <c:v>978.3575829300006</c:v>
                      </c:pt>
                      <c:pt idx="213">
                        <c:v>979.15758293000056</c:v>
                      </c:pt>
                      <c:pt idx="214">
                        <c:v>982.3575829300006</c:v>
                      </c:pt>
                      <c:pt idx="215">
                        <c:v>983.1075829300006</c:v>
                      </c:pt>
                      <c:pt idx="216">
                        <c:v>993.1075829300006</c:v>
                      </c:pt>
                      <c:pt idx="217">
                        <c:v>993.59758293000061</c:v>
                      </c:pt>
                      <c:pt idx="218">
                        <c:v>993.96658293000064</c:v>
                      </c:pt>
                      <c:pt idx="219">
                        <c:v>995.66658293000069</c:v>
                      </c:pt>
                      <c:pt idx="220">
                        <c:v>998.41658293000069</c:v>
                      </c:pt>
                      <c:pt idx="221">
                        <c:v>999.41658293000069</c:v>
                      </c:pt>
                      <c:pt idx="222">
                        <c:v>1000.2175829300007</c:v>
                      </c:pt>
                      <c:pt idx="223">
                        <c:v>7.45</c:v>
                      </c:pt>
                      <c:pt idx="224">
                        <c:v>9.0375675700000002</c:v>
                      </c:pt>
                      <c:pt idx="225">
                        <c:v>12.03756757</c:v>
                      </c:pt>
                      <c:pt idx="226">
                        <c:v>19.591597579999998</c:v>
                      </c:pt>
                      <c:pt idx="227">
                        <c:v>20.391597579999999</c:v>
                      </c:pt>
                      <c:pt idx="228">
                        <c:v>33.391597579999996</c:v>
                      </c:pt>
                      <c:pt idx="229">
                        <c:v>48.211347979999999</c:v>
                      </c:pt>
                      <c:pt idx="230">
                        <c:v>82.212971240000002</c:v>
                      </c:pt>
                      <c:pt idx="231">
                        <c:v>91.312971239999996</c:v>
                      </c:pt>
                      <c:pt idx="232">
                        <c:v>101.78781216</c:v>
                      </c:pt>
                      <c:pt idx="233">
                        <c:v>105.98781216</c:v>
                      </c:pt>
                      <c:pt idx="234">
                        <c:v>110.98781216</c:v>
                      </c:pt>
                      <c:pt idx="235">
                        <c:v>111.90307736</c:v>
                      </c:pt>
                      <c:pt idx="236">
                        <c:v>115.93070996</c:v>
                      </c:pt>
                      <c:pt idx="237">
                        <c:v>120.93070996</c:v>
                      </c:pt>
                      <c:pt idx="238">
                        <c:v>124.05070996000001</c:v>
                      </c:pt>
                      <c:pt idx="239">
                        <c:v>135.52470996</c:v>
                      </c:pt>
                      <c:pt idx="240">
                        <c:v>142.02470996</c:v>
                      </c:pt>
                      <c:pt idx="241">
                        <c:v>162.86955613999999</c:v>
                      </c:pt>
                      <c:pt idx="242">
                        <c:v>169.42044386999999</c:v>
                      </c:pt>
                      <c:pt idx="243">
                        <c:v>180.92978890999998</c:v>
                      </c:pt>
                      <c:pt idx="244">
                        <c:v>181.92978890999998</c:v>
                      </c:pt>
                      <c:pt idx="245">
                        <c:v>219.71598655999998</c:v>
                      </c:pt>
                      <c:pt idx="246">
                        <c:v>221.11598655999998</c:v>
                      </c:pt>
                      <c:pt idx="247">
                        <c:v>223.11598655999998</c:v>
                      </c:pt>
                      <c:pt idx="248">
                        <c:v>230.61598655999998</c:v>
                      </c:pt>
                      <c:pt idx="249">
                        <c:v>234.11598655999998</c:v>
                      </c:pt>
                      <c:pt idx="250">
                        <c:v>250.11598655999998</c:v>
                      </c:pt>
                      <c:pt idx="251">
                        <c:v>260.45598655999999</c:v>
                      </c:pt>
                      <c:pt idx="252">
                        <c:v>278.71845086999997</c:v>
                      </c:pt>
                      <c:pt idx="253">
                        <c:v>289.51845086999998</c:v>
                      </c:pt>
                      <c:pt idx="254">
                        <c:v>311.46567209</c:v>
                      </c:pt>
                      <c:pt idx="255">
                        <c:v>312.46567209</c:v>
                      </c:pt>
                      <c:pt idx="256">
                        <c:v>326.26072138000001</c:v>
                      </c:pt>
                      <c:pt idx="257">
                        <c:v>342.75606062999998</c:v>
                      </c:pt>
                      <c:pt idx="258">
                        <c:v>347.43790515000001</c:v>
                      </c:pt>
                      <c:pt idx="259">
                        <c:v>348.89290514999999</c:v>
                      </c:pt>
                      <c:pt idx="260">
                        <c:v>352.48795444000001</c:v>
                      </c:pt>
                      <c:pt idx="261">
                        <c:v>356.98349610000002</c:v>
                      </c:pt>
                      <c:pt idx="262">
                        <c:v>366.69927143000001</c:v>
                      </c:pt>
                      <c:pt idx="263">
                        <c:v>403.71477143000004</c:v>
                      </c:pt>
                      <c:pt idx="264">
                        <c:v>409.41477143000003</c:v>
                      </c:pt>
                      <c:pt idx="265">
                        <c:v>468.81477143000001</c:v>
                      </c:pt>
                      <c:pt idx="266">
                        <c:v>477.21477142999998</c:v>
                      </c:pt>
                      <c:pt idx="267">
                        <c:v>488.23897314999999</c:v>
                      </c:pt>
                      <c:pt idx="268">
                        <c:v>492.43897314999998</c:v>
                      </c:pt>
                      <c:pt idx="269">
                        <c:v>506.63897314999997</c:v>
                      </c:pt>
                      <c:pt idx="270">
                        <c:v>532.61738862999994</c:v>
                      </c:pt>
                      <c:pt idx="271">
                        <c:v>542.87978954999994</c:v>
                      </c:pt>
                      <c:pt idx="272">
                        <c:v>574.37897639999994</c:v>
                      </c:pt>
                      <c:pt idx="273">
                        <c:v>612.74439114999996</c:v>
                      </c:pt>
                      <c:pt idx="274">
                        <c:v>621.74439114999996</c:v>
                      </c:pt>
                      <c:pt idx="275">
                        <c:v>633.74757211999997</c:v>
                      </c:pt>
                      <c:pt idx="276">
                        <c:v>642.34757212</c:v>
                      </c:pt>
                      <c:pt idx="277">
                        <c:v>653.19757212000002</c:v>
                      </c:pt>
                      <c:pt idx="278">
                        <c:v>679.54757212000004</c:v>
                      </c:pt>
                      <c:pt idx="279">
                        <c:v>720.59794290000002</c:v>
                      </c:pt>
                      <c:pt idx="280">
                        <c:v>726.4979429</c:v>
                      </c:pt>
                      <c:pt idx="281">
                        <c:v>779.83047081999996</c:v>
                      </c:pt>
                      <c:pt idx="282">
                        <c:v>803.08406998999999</c:v>
                      </c:pt>
                      <c:pt idx="283">
                        <c:v>852.48406998999997</c:v>
                      </c:pt>
                      <c:pt idx="284">
                        <c:v>860.48406998999997</c:v>
                      </c:pt>
                      <c:pt idx="285">
                        <c:v>863.38406998999994</c:v>
                      </c:pt>
                      <c:pt idx="286">
                        <c:v>870.31705487999989</c:v>
                      </c:pt>
                      <c:pt idx="287">
                        <c:v>901.0478632899999</c:v>
                      </c:pt>
                      <c:pt idx="288">
                        <c:v>905.64786328999992</c:v>
                      </c:pt>
                      <c:pt idx="289">
                        <c:v>919.44786328999987</c:v>
                      </c:pt>
                      <c:pt idx="290">
                        <c:v>922.00312457999985</c:v>
                      </c:pt>
                      <c:pt idx="291">
                        <c:v>938.00312457999985</c:v>
                      </c:pt>
                      <c:pt idx="292">
                        <c:v>953.49946457999988</c:v>
                      </c:pt>
                      <c:pt idx="293">
                        <c:v>973.98896260999993</c:v>
                      </c:pt>
                      <c:pt idx="294">
                        <c:v>992.23696260999998</c:v>
                      </c:pt>
                      <c:pt idx="295">
                        <c:v>1020.88696261</c:v>
                      </c:pt>
                      <c:pt idx="296">
                        <c:v>1040.8818424900001</c:v>
                      </c:pt>
                      <c:pt idx="297">
                        <c:v>1056.0424819899999</c:v>
                      </c:pt>
                      <c:pt idx="298">
                        <c:v>1071.6203602599999</c:v>
                      </c:pt>
                      <c:pt idx="299">
                        <c:v>1088.7993967399998</c:v>
                      </c:pt>
                      <c:pt idx="300">
                        <c:v>1097.9825070699999</c:v>
                      </c:pt>
                      <c:pt idx="301">
                        <c:v>1109.38250707</c:v>
                      </c:pt>
                      <c:pt idx="302">
                        <c:v>1120.0066865199999</c:v>
                      </c:pt>
                      <c:pt idx="303">
                        <c:v>1125.4882748299999</c:v>
                      </c:pt>
                      <c:pt idx="304">
                        <c:v>1127.3382748299998</c:v>
                      </c:pt>
                      <c:pt idx="305">
                        <c:v>1183.1911923999999</c:v>
                      </c:pt>
                      <c:pt idx="306">
                        <c:v>1193.4111923999999</c:v>
                      </c:pt>
                      <c:pt idx="307">
                        <c:v>1203.37477113</c:v>
                      </c:pt>
                      <c:pt idx="308">
                        <c:v>1207.37477113</c:v>
                      </c:pt>
                      <c:pt idx="309">
                        <c:v>1215.6181753599999</c:v>
                      </c:pt>
                      <c:pt idx="310">
                        <c:v>1222.1181753599999</c:v>
                      </c:pt>
                      <c:pt idx="311">
                        <c:v>1253.2334473599999</c:v>
                      </c:pt>
                      <c:pt idx="312">
                        <c:v>1256.7334473599999</c:v>
                      </c:pt>
                      <c:pt idx="313">
                        <c:v>1285.7334473599999</c:v>
                      </c:pt>
                      <c:pt idx="314">
                        <c:v>1297.7334473599999</c:v>
                      </c:pt>
                      <c:pt idx="315">
                        <c:v>1301.2334473599999</c:v>
                      </c:pt>
                      <c:pt idx="316">
                        <c:v>1314.29682256</c:v>
                      </c:pt>
                      <c:pt idx="317">
                        <c:v>1322.4468225600001</c:v>
                      </c:pt>
                      <c:pt idx="318">
                        <c:v>1343.54682256</c:v>
                      </c:pt>
                      <c:pt idx="319">
                        <c:v>1356.9046465599999</c:v>
                      </c:pt>
                      <c:pt idx="320">
                        <c:v>1361.1615620099999</c:v>
                      </c:pt>
                      <c:pt idx="321">
                        <c:v>1398.9055300099999</c:v>
                      </c:pt>
                      <c:pt idx="322">
                        <c:v>1436.4715407299998</c:v>
                      </c:pt>
                      <c:pt idx="323">
                        <c:v>1462.3044167299997</c:v>
                      </c:pt>
                      <c:pt idx="324">
                        <c:v>1483.2680907199997</c:v>
                      </c:pt>
                      <c:pt idx="325">
                        <c:v>1517.2680907199997</c:v>
                      </c:pt>
                      <c:pt idx="326">
                        <c:v>1538.5063991499997</c:v>
                      </c:pt>
                      <c:pt idx="327">
                        <c:v>1573.7108790299997</c:v>
                      </c:pt>
                      <c:pt idx="328">
                        <c:v>1588.2108790299997</c:v>
                      </c:pt>
                      <c:pt idx="329">
                        <c:v>1593.5108790299996</c:v>
                      </c:pt>
                      <c:pt idx="330">
                        <c:v>1614.1908790299997</c:v>
                      </c:pt>
                      <c:pt idx="331">
                        <c:v>1619.3908790299997</c:v>
                      </c:pt>
                      <c:pt idx="332">
                        <c:v>1633.7908790299998</c:v>
                      </c:pt>
                      <c:pt idx="333">
                        <c:v>1688.0908790299998</c:v>
                      </c:pt>
                      <c:pt idx="334">
                        <c:v>1720.8908790299997</c:v>
                      </c:pt>
                      <c:pt idx="335">
                        <c:v>1754.4598790299997</c:v>
                      </c:pt>
                      <c:pt idx="336">
                        <c:v>1761.0598790299996</c:v>
                      </c:pt>
                      <c:pt idx="337">
                        <c:v>1773.4668120299996</c:v>
                      </c:pt>
                      <c:pt idx="338">
                        <c:v>1805.6168120299997</c:v>
                      </c:pt>
                      <c:pt idx="339">
                        <c:v>1821.1168120299997</c:v>
                      </c:pt>
                      <c:pt idx="340">
                        <c:v>1848.2105083099996</c:v>
                      </c:pt>
                      <c:pt idx="341">
                        <c:v>1862.1105083099997</c:v>
                      </c:pt>
                      <c:pt idx="342">
                        <c:v>1892.5093484699996</c:v>
                      </c:pt>
                      <c:pt idx="343">
                        <c:v>1931.2093484699997</c:v>
                      </c:pt>
                      <c:pt idx="344">
                        <c:v>1939.4334789999996</c:v>
                      </c:pt>
                      <c:pt idx="345">
                        <c:v>1969.7348439999996</c:v>
                      </c:pt>
                      <c:pt idx="346">
                        <c:v>1986.2112473799996</c:v>
                      </c:pt>
                      <c:pt idx="347">
                        <c:v>2014.8612473799997</c:v>
                      </c:pt>
                      <c:pt idx="348">
                        <c:v>2035.0747203799997</c:v>
                      </c:pt>
                      <c:pt idx="349">
                        <c:v>2070.7817235799998</c:v>
                      </c:pt>
                      <c:pt idx="350">
                        <c:v>2081.7817235799998</c:v>
                      </c:pt>
                      <c:pt idx="351">
                        <c:v>2091.2817235799998</c:v>
                      </c:pt>
                      <c:pt idx="352">
                        <c:v>2127.5317235799998</c:v>
                      </c:pt>
                      <c:pt idx="353">
                        <c:v>2149.7317235799997</c:v>
                      </c:pt>
                      <c:pt idx="354">
                        <c:v>2155.7917235799996</c:v>
                      </c:pt>
                      <c:pt idx="355">
                        <c:v>2217.0002707099998</c:v>
                      </c:pt>
                      <c:pt idx="356">
                        <c:v>2254.7002707099996</c:v>
                      </c:pt>
                      <c:pt idx="357">
                        <c:v>2258.9798307099995</c:v>
                      </c:pt>
                      <c:pt idx="358">
                        <c:v>2274.5398307099995</c:v>
                      </c:pt>
                      <c:pt idx="359">
                        <c:v>2309.1616940899994</c:v>
                      </c:pt>
                      <c:pt idx="360">
                        <c:v>2328.0608140899994</c:v>
                      </c:pt>
                      <c:pt idx="361">
                        <c:v>2351.4708140899993</c:v>
                      </c:pt>
                      <c:pt idx="362">
                        <c:v>2374.9842234899993</c:v>
                      </c:pt>
                      <c:pt idx="363">
                        <c:v>2405.8842234899994</c:v>
                      </c:pt>
                      <c:pt idx="364">
                        <c:v>2421.9842234899993</c:v>
                      </c:pt>
                      <c:pt idx="365">
                        <c:v>2482.6342234899994</c:v>
                      </c:pt>
                      <c:pt idx="366">
                        <c:v>2540.6011167399993</c:v>
                      </c:pt>
                      <c:pt idx="367">
                        <c:v>2597.0411167399993</c:v>
                      </c:pt>
                      <c:pt idx="368">
                        <c:v>2686.3673348899993</c:v>
                      </c:pt>
                      <c:pt idx="369">
                        <c:v>2776.297084889999</c:v>
                      </c:pt>
                      <c:pt idx="370">
                        <c:v>2885.496563319999</c:v>
                      </c:pt>
                      <c:pt idx="371">
                        <c:v>2964.2480198099993</c:v>
                      </c:pt>
                      <c:pt idx="372">
                        <c:v>3032.0819459399991</c:v>
                      </c:pt>
                      <c:pt idx="373">
                        <c:v>3076.5687899999989</c:v>
                      </c:pt>
                      <c:pt idx="374">
                        <c:v>3082.2397991099988</c:v>
                      </c:pt>
                      <c:pt idx="375">
                        <c:v>3095.377452329999</c:v>
                      </c:pt>
                      <c:pt idx="376">
                        <c:v>3123.0520272699991</c:v>
                      </c:pt>
                      <c:pt idx="377">
                        <c:v>3159.252027269999</c:v>
                      </c:pt>
                      <c:pt idx="378">
                        <c:v>3173.9045355699991</c:v>
                      </c:pt>
                      <c:pt idx="379">
                        <c:v>3200.112609629999</c:v>
                      </c:pt>
                      <c:pt idx="380">
                        <c:v>3244.0969982899992</c:v>
                      </c:pt>
                      <c:pt idx="381">
                        <c:v>3257.0969982899992</c:v>
                      </c:pt>
                      <c:pt idx="382">
                        <c:v>3311.4773146799994</c:v>
                      </c:pt>
                      <c:pt idx="383">
                        <c:v>3334.2638867599994</c:v>
                      </c:pt>
                      <c:pt idx="384">
                        <c:v>3360.6076550499993</c:v>
                      </c:pt>
                      <c:pt idx="385">
                        <c:v>3419.5829886199995</c:v>
                      </c:pt>
                      <c:pt idx="386">
                        <c:v>3473.0001173099995</c:v>
                      </c:pt>
                      <c:pt idx="387">
                        <c:v>3517.4201173099996</c:v>
                      </c:pt>
                      <c:pt idx="388">
                        <c:v>3601.6938342999997</c:v>
                      </c:pt>
                      <c:pt idx="389">
                        <c:v>3613.8958008699997</c:v>
                      </c:pt>
                      <c:pt idx="390">
                        <c:v>3642.0392089199995</c:v>
                      </c:pt>
                      <c:pt idx="391">
                        <c:v>3691.2068959199996</c:v>
                      </c:pt>
                      <c:pt idx="392">
                        <c:v>3729.1493750599998</c:v>
                      </c:pt>
                      <c:pt idx="393">
                        <c:v>3763.33809247</c:v>
                      </c:pt>
                      <c:pt idx="394">
                        <c:v>3793.6633816100002</c:v>
                      </c:pt>
                      <c:pt idx="395">
                        <c:v>3854.0002622000002</c:v>
                      </c:pt>
                      <c:pt idx="396">
                        <c:v>3862.7402622</c:v>
                      </c:pt>
                      <c:pt idx="397">
                        <c:v>3877.9452621999999</c:v>
                      </c:pt>
                      <c:pt idx="398">
                        <c:v>3898.0702621999999</c:v>
                      </c:pt>
                      <c:pt idx="399">
                        <c:v>3902.3202621999999</c:v>
                      </c:pt>
                      <c:pt idx="400">
                        <c:v>3931.9022337699998</c:v>
                      </c:pt>
                      <c:pt idx="401">
                        <c:v>3999.6829790799998</c:v>
                      </c:pt>
                      <c:pt idx="402">
                        <c:v>4067.7850850999998</c:v>
                      </c:pt>
                      <c:pt idx="403">
                        <c:v>4078.8874730999996</c:v>
                      </c:pt>
                      <c:pt idx="404">
                        <c:v>4102.5026956499996</c:v>
                      </c:pt>
                      <c:pt idx="405">
                        <c:v>4148.6114473899997</c:v>
                      </c:pt>
                      <c:pt idx="406">
                        <c:v>4255.5413474699999</c:v>
                      </c:pt>
                      <c:pt idx="407">
                        <c:v>4329.79103837</c:v>
                      </c:pt>
                      <c:pt idx="408">
                        <c:v>4372.8510383700004</c:v>
                      </c:pt>
                      <c:pt idx="409">
                        <c:v>4417.9336875700001</c:v>
                      </c:pt>
                      <c:pt idx="410">
                        <c:v>4477.4468300999997</c:v>
                      </c:pt>
                      <c:pt idx="411">
                        <c:v>4507.5373468999996</c:v>
                      </c:pt>
                      <c:pt idx="412">
                        <c:v>4549.6873468999993</c:v>
                      </c:pt>
                      <c:pt idx="413">
                        <c:v>4586.6783939899997</c:v>
                      </c:pt>
                      <c:pt idx="414">
                        <c:v>4611.6986100499998</c:v>
                      </c:pt>
                      <c:pt idx="415">
                        <c:v>4666.93883181</c:v>
                      </c:pt>
                      <c:pt idx="416">
                        <c:v>4680.43883181</c:v>
                      </c:pt>
                      <c:pt idx="417">
                        <c:v>4720.3915063799996</c:v>
                      </c:pt>
                      <c:pt idx="418">
                        <c:v>4787.8715058799999</c:v>
                      </c:pt>
                      <c:pt idx="419">
                        <c:v>4821.5041138199995</c:v>
                      </c:pt>
                      <c:pt idx="420">
                        <c:v>4885.3041138199997</c:v>
                      </c:pt>
                      <c:pt idx="421">
                        <c:v>4916.4541138199993</c:v>
                      </c:pt>
                      <c:pt idx="422">
                        <c:v>4944.6661671699994</c:v>
                      </c:pt>
                      <c:pt idx="423">
                        <c:v>4964.8161671699991</c:v>
                      </c:pt>
                      <c:pt idx="424">
                        <c:v>4985.8161671699991</c:v>
                      </c:pt>
                      <c:pt idx="425">
                        <c:v>5027.3661671699992</c:v>
                      </c:pt>
                      <c:pt idx="426">
                        <c:v>5037.4922719999995</c:v>
                      </c:pt>
                      <c:pt idx="427">
                        <c:v>5123.6315990399999</c:v>
                      </c:pt>
                      <c:pt idx="428">
                        <c:v>5199.7913490399997</c:v>
                      </c:pt>
                      <c:pt idx="429">
                        <c:v>5297.9328431099993</c:v>
                      </c:pt>
                      <c:pt idx="430">
                        <c:v>5423.8425772899991</c:v>
                      </c:pt>
                      <c:pt idx="431">
                        <c:v>5578.2991443699993</c:v>
                      </c:pt>
                      <c:pt idx="432">
                        <c:v>5639.0615719499992</c:v>
                      </c:pt>
                      <c:pt idx="433">
                        <c:v>5731.2638648899992</c:v>
                      </c:pt>
                      <c:pt idx="434">
                        <c:v>5828.8888399599991</c:v>
                      </c:pt>
                      <c:pt idx="435">
                        <c:v>5962.4638399599989</c:v>
                      </c:pt>
                      <c:pt idx="436">
                        <c:v>6055.8508230899988</c:v>
                      </c:pt>
                      <c:pt idx="437">
                        <c:v>6066.0508230899986</c:v>
                      </c:pt>
                      <c:pt idx="438">
                        <c:v>6144.5205630899982</c:v>
                      </c:pt>
                      <c:pt idx="439">
                        <c:v>6248.7805630899984</c:v>
                      </c:pt>
                      <c:pt idx="440">
                        <c:v>6295.0005630899986</c:v>
                      </c:pt>
                      <c:pt idx="441">
                        <c:v>6339.260616659999</c:v>
                      </c:pt>
                      <c:pt idx="442">
                        <c:v>6363.7415458299993</c:v>
                      </c:pt>
                      <c:pt idx="443">
                        <c:v>6403.3925618299991</c:v>
                      </c:pt>
                      <c:pt idx="444">
                        <c:v>6490.6959010599994</c:v>
                      </c:pt>
                      <c:pt idx="445">
                        <c:v>6590.3928844199991</c:v>
                      </c:pt>
                      <c:pt idx="446">
                        <c:v>6641.3902240899988</c:v>
                      </c:pt>
                      <c:pt idx="447">
                        <c:v>6683.152542419999</c:v>
                      </c:pt>
                      <c:pt idx="448">
                        <c:v>6783.5647869099994</c:v>
                      </c:pt>
                      <c:pt idx="449">
                        <c:v>6827.7647869099992</c:v>
                      </c:pt>
                      <c:pt idx="450">
                        <c:v>6896.6369702099992</c:v>
                      </c:pt>
                      <c:pt idx="451">
                        <c:v>6924.2613452099995</c:v>
                      </c:pt>
                      <c:pt idx="452">
                        <c:v>6953.8844248599999</c:v>
                      </c:pt>
                      <c:pt idx="453">
                        <c:v>6981.6444248600001</c:v>
                      </c:pt>
                      <c:pt idx="454">
                        <c:v>7028.5026840399996</c:v>
                      </c:pt>
                      <c:pt idx="455">
                        <c:v>7064.4526840399994</c:v>
                      </c:pt>
                      <c:pt idx="456">
                        <c:v>7112.0870170399994</c:v>
                      </c:pt>
                      <c:pt idx="457">
                        <c:v>7277.1439242199995</c:v>
                      </c:pt>
                      <c:pt idx="458">
                        <c:v>7349.4956016699998</c:v>
                      </c:pt>
                      <c:pt idx="459">
                        <c:v>7409.3550266699995</c:v>
                      </c:pt>
                      <c:pt idx="460">
                        <c:v>7445.662472259999</c:v>
                      </c:pt>
                      <c:pt idx="461">
                        <c:v>7483.521538259999</c:v>
                      </c:pt>
                      <c:pt idx="462">
                        <c:v>7561.7690002399986</c:v>
                      </c:pt>
                      <c:pt idx="463">
                        <c:v>7604.5690002399988</c:v>
                      </c:pt>
                      <c:pt idx="464">
                        <c:v>7660.9630170399987</c:v>
                      </c:pt>
                      <c:pt idx="465">
                        <c:v>7767.9087077699987</c:v>
                      </c:pt>
                      <c:pt idx="466">
                        <c:v>7778.5753744299991</c:v>
                      </c:pt>
                      <c:pt idx="467">
                        <c:v>7816.1999319299994</c:v>
                      </c:pt>
                      <c:pt idx="468">
                        <c:v>7876.2499319299995</c:v>
                      </c:pt>
                      <c:pt idx="469">
                        <c:v>7944.1596685299992</c:v>
                      </c:pt>
                      <c:pt idx="470">
                        <c:v>7959.1308935299994</c:v>
                      </c:pt>
                      <c:pt idx="471">
                        <c:v>8002.3771794299992</c:v>
                      </c:pt>
                      <c:pt idx="472">
                        <c:v>8073.8886739799991</c:v>
                      </c:pt>
                      <c:pt idx="473">
                        <c:v>8110.6386739799991</c:v>
                      </c:pt>
                      <c:pt idx="474">
                        <c:v>8145.1636091899991</c:v>
                      </c:pt>
                      <c:pt idx="475">
                        <c:v>8250.8540154399998</c:v>
                      </c:pt>
                      <c:pt idx="476">
                        <c:v>8258.7706814499998</c:v>
                      </c:pt>
                      <c:pt idx="477">
                        <c:v>8379.9706814500005</c:v>
                      </c:pt>
                      <c:pt idx="478">
                        <c:v>8403.5206814499998</c:v>
                      </c:pt>
                      <c:pt idx="479">
                        <c:v>8434.9706814500005</c:v>
                      </c:pt>
                      <c:pt idx="480">
                        <c:v>8491.1691706100009</c:v>
                      </c:pt>
                      <c:pt idx="481">
                        <c:v>8606.8882070400014</c:v>
                      </c:pt>
                      <c:pt idx="482">
                        <c:v>8667.1300210400022</c:v>
                      </c:pt>
                      <c:pt idx="483">
                        <c:v>8765.3140903900021</c:v>
                      </c:pt>
                      <c:pt idx="484">
                        <c:v>8824.1365613100024</c:v>
                      </c:pt>
                      <c:pt idx="485">
                        <c:v>8924.3365613100032</c:v>
                      </c:pt>
                      <c:pt idx="486">
                        <c:v>8973.7905828900039</c:v>
                      </c:pt>
                      <c:pt idx="487">
                        <c:v>9091.8131518900045</c:v>
                      </c:pt>
                      <c:pt idx="488">
                        <c:v>9160.1024258400048</c:v>
                      </c:pt>
                      <c:pt idx="489">
                        <c:v>9227.7724258400049</c:v>
                      </c:pt>
                      <c:pt idx="490">
                        <c:v>9308.3482212300041</c:v>
                      </c:pt>
                      <c:pt idx="491">
                        <c:v>9448.7616912300036</c:v>
                      </c:pt>
                      <c:pt idx="492">
                        <c:v>9512.361691230004</c:v>
                      </c:pt>
                      <c:pt idx="493">
                        <c:v>9605.223338460004</c:v>
                      </c:pt>
                      <c:pt idx="494">
                        <c:v>9674.2933384600037</c:v>
                      </c:pt>
                      <c:pt idx="495">
                        <c:v>9753.7933384600037</c:v>
                      </c:pt>
                      <c:pt idx="496">
                        <c:v>9871.3252551600035</c:v>
                      </c:pt>
                      <c:pt idx="497">
                        <c:v>9956.9992551600044</c:v>
                      </c:pt>
                      <c:pt idx="498">
                        <c:v>10035.279255160005</c:v>
                      </c:pt>
                      <c:pt idx="499">
                        <c:v>10107.553284330004</c:v>
                      </c:pt>
                      <c:pt idx="500">
                        <c:v>10168.887574160004</c:v>
                      </c:pt>
                      <c:pt idx="501">
                        <c:v>10213.905070820005</c:v>
                      </c:pt>
                      <c:pt idx="502">
                        <c:v>10247.543695820004</c:v>
                      </c:pt>
                      <c:pt idx="503">
                        <c:v>10326.763330020005</c:v>
                      </c:pt>
                      <c:pt idx="504">
                        <c:v>10444.660100250005</c:v>
                      </c:pt>
                      <c:pt idx="505">
                        <c:v>10521.304838000005</c:v>
                      </c:pt>
                      <c:pt idx="506">
                        <c:v>10570.155753000006</c:v>
                      </c:pt>
                      <c:pt idx="507">
                        <c:v>10578.255753000007</c:v>
                      </c:pt>
                      <c:pt idx="508">
                        <c:v>10609.182784460007</c:v>
                      </c:pt>
                      <c:pt idx="509">
                        <c:v>10721.912784460006</c:v>
                      </c:pt>
                      <c:pt idx="510">
                        <c:v>10784.434517090007</c:v>
                      </c:pt>
                      <c:pt idx="511">
                        <c:v>10818.034517090007</c:v>
                      </c:pt>
                      <c:pt idx="512">
                        <c:v>10826.529517090008</c:v>
                      </c:pt>
                      <c:pt idx="513">
                        <c:v>10866.242236590007</c:v>
                      </c:pt>
                      <c:pt idx="514">
                        <c:v>10916.692236590008</c:v>
                      </c:pt>
                      <c:pt idx="515">
                        <c:v>11018.392236590009</c:v>
                      </c:pt>
                      <c:pt idx="516">
                        <c:v>11186.735108940009</c:v>
                      </c:pt>
                      <c:pt idx="517">
                        <c:v>11201.311724940009</c:v>
                      </c:pt>
                      <c:pt idx="518">
                        <c:v>11241.046014770009</c:v>
                      </c:pt>
                      <c:pt idx="519">
                        <c:v>11323.096014770008</c:v>
                      </c:pt>
                      <c:pt idx="520">
                        <c:v>11398.546014770009</c:v>
                      </c:pt>
                      <c:pt idx="521">
                        <c:v>11499.245014770009</c:v>
                      </c:pt>
                      <c:pt idx="522">
                        <c:v>11567.135482430009</c:v>
                      </c:pt>
                      <c:pt idx="523">
                        <c:v>11618.185482430008</c:v>
                      </c:pt>
                      <c:pt idx="524">
                        <c:v>11753.672657370009</c:v>
                      </c:pt>
                      <c:pt idx="525">
                        <c:v>11803.37265737001</c:v>
                      </c:pt>
                      <c:pt idx="526">
                        <c:v>11860.80260631001</c:v>
                      </c:pt>
                      <c:pt idx="527">
                        <c:v>11909.40260631001</c:v>
                      </c:pt>
                      <c:pt idx="528">
                        <c:v>12005.202606310009</c:v>
                      </c:pt>
                      <c:pt idx="529">
                        <c:v>12017.38115898001</c:v>
                      </c:pt>
                    </c:numCache>
                  </c:numRef>
                </c:val>
                <c:extLst xmlns:c15="http://schemas.microsoft.com/office/drawing/2012/chart">
                  <c:ext xmlns:c16="http://schemas.microsoft.com/office/drawing/2014/chart" uri="{C3380CC4-5D6E-409C-BE32-E72D297353CC}">
                    <c16:uniqueId val="{00000006-83A3-44A1-839C-236DB97959A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'Base graficos'!$H$1</c15:sqref>
                        </c15:formulaRef>
                      </c:ext>
                    </c:extLst>
                    <c:strCache>
                      <c:ptCount val="1"/>
                      <c:pt idx="0">
                        <c:v> Monto Nominal Acumulado </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'Base graficos'!$A$622:$A$781</c15:sqref>
                        </c15:formulaRef>
                      </c:ext>
                    </c:extLst>
                    <c:numCache>
                      <c:formatCode>m/d/yyyy</c:formatCode>
                      <c:ptCount val="160"/>
                      <c:pt idx="0">
                        <c:v>45659</c:v>
                      </c:pt>
                      <c:pt idx="1">
                        <c:v>45660</c:v>
                      </c:pt>
                      <c:pt idx="2">
                        <c:v>45663</c:v>
                      </c:pt>
                      <c:pt idx="3">
                        <c:v>45664</c:v>
                      </c:pt>
                      <c:pt idx="4">
                        <c:v>45665</c:v>
                      </c:pt>
                      <c:pt idx="5">
                        <c:v>45666</c:v>
                      </c:pt>
                      <c:pt idx="6">
                        <c:v>45667</c:v>
                      </c:pt>
                      <c:pt idx="7">
                        <c:v>45670</c:v>
                      </c:pt>
                      <c:pt idx="8">
                        <c:v>45671</c:v>
                      </c:pt>
                      <c:pt idx="9">
                        <c:v>45672</c:v>
                      </c:pt>
                      <c:pt idx="10">
                        <c:v>45673</c:v>
                      </c:pt>
                      <c:pt idx="11">
                        <c:v>45674</c:v>
                      </c:pt>
                      <c:pt idx="12">
                        <c:v>45677</c:v>
                      </c:pt>
                      <c:pt idx="13">
                        <c:v>45678</c:v>
                      </c:pt>
                      <c:pt idx="14">
                        <c:v>45679</c:v>
                      </c:pt>
                      <c:pt idx="15">
                        <c:v>45680</c:v>
                      </c:pt>
                      <c:pt idx="16">
                        <c:v>45681</c:v>
                      </c:pt>
                      <c:pt idx="17">
                        <c:v>45684</c:v>
                      </c:pt>
                      <c:pt idx="18">
                        <c:v>45685</c:v>
                      </c:pt>
                      <c:pt idx="19">
                        <c:v>45686</c:v>
                      </c:pt>
                      <c:pt idx="20">
                        <c:v>45687</c:v>
                      </c:pt>
                      <c:pt idx="21">
                        <c:v>45688</c:v>
                      </c:pt>
                      <c:pt idx="22">
                        <c:v>45691</c:v>
                      </c:pt>
                      <c:pt idx="23">
                        <c:v>45692</c:v>
                      </c:pt>
                      <c:pt idx="24">
                        <c:v>45693</c:v>
                      </c:pt>
                      <c:pt idx="25">
                        <c:v>45694</c:v>
                      </c:pt>
                      <c:pt idx="26">
                        <c:v>45695</c:v>
                      </c:pt>
                      <c:pt idx="27">
                        <c:v>45698</c:v>
                      </c:pt>
                      <c:pt idx="28">
                        <c:v>45699</c:v>
                      </c:pt>
                      <c:pt idx="29">
                        <c:v>45700</c:v>
                      </c:pt>
                      <c:pt idx="30">
                        <c:v>45701</c:v>
                      </c:pt>
                      <c:pt idx="31">
                        <c:v>45702</c:v>
                      </c:pt>
                      <c:pt idx="32">
                        <c:v>45705</c:v>
                      </c:pt>
                      <c:pt idx="33">
                        <c:v>45706</c:v>
                      </c:pt>
                      <c:pt idx="34">
                        <c:v>45707</c:v>
                      </c:pt>
                      <c:pt idx="35">
                        <c:v>45708</c:v>
                      </c:pt>
                      <c:pt idx="36">
                        <c:v>45709</c:v>
                      </c:pt>
                      <c:pt idx="37">
                        <c:v>45712</c:v>
                      </c:pt>
                      <c:pt idx="38">
                        <c:v>45713</c:v>
                      </c:pt>
                      <c:pt idx="39">
                        <c:v>45714</c:v>
                      </c:pt>
                      <c:pt idx="40">
                        <c:v>45715</c:v>
                      </c:pt>
                      <c:pt idx="41">
                        <c:v>45716</c:v>
                      </c:pt>
                      <c:pt idx="42">
                        <c:v>45721</c:v>
                      </c:pt>
                      <c:pt idx="43">
                        <c:v>45722</c:v>
                      </c:pt>
                      <c:pt idx="44">
                        <c:v>45723</c:v>
                      </c:pt>
                      <c:pt idx="45">
                        <c:v>45726</c:v>
                      </c:pt>
                      <c:pt idx="46">
                        <c:v>45727</c:v>
                      </c:pt>
                      <c:pt idx="47">
                        <c:v>45728</c:v>
                      </c:pt>
                      <c:pt idx="48">
                        <c:v>45729</c:v>
                      </c:pt>
                      <c:pt idx="49">
                        <c:v>45730</c:v>
                      </c:pt>
                      <c:pt idx="50">
                        <c:v>45733</c:v>
                      </c:pt>
                      <c:pt idx="51">
                        <c:v>45734</c:v>
                      </c:pt>
                      <c:pt idx="52">
                        <c:v>45735</c:v>
                      </c:pt>
                      <c:pt idx="53">
                        <c:v>45736</c:v>
                      </c:pt>
                      <c:pt idx="54">
                        <c:v>45737</c:v>
                      </c:pt>
                      <c:pt idx="55">
                        <c:v>45741</c:v>
                      </c:pt>
                      <c:pt idx="56">
                        <c:v>45742</c:v>
                      </c:pt>
                      <c:pt idx="57">
                        <c:v>45743</c:v>
                      </c:pt>
                      <c:pt idx="58">
                        <c:v>45744</c:v>
                      </c:pt>
                      <c:pt idx="59">
                        <c:v>45747</c:v>
                      </c:pt>
                      <c:pt idx="60">
                        <c:v>45748</c:v>
                      </c:pt>
                      <c:pt idx="61">
                        <c:v>45750</c:v>
                      </c:pt>
                      <c:pt idx="62">
                        <c:v>45751</c:v>
                      </c:pt>
                      <c:pt idx="63">
                        <c:v>45754</c:v>
                      </c:pt>
                      <c:pt idx="64">
                        <c:v>45755</c:v>
                      </c:pt>
                      <c:pt idx="65">
                        <c:v>45756</c:v>
                      </c:pt>
                      <c:pt idx="66">
                        <c:v>45757</c:v>
                      </c:pt>
                      <c:pt idx="67">
                        <c:v>45758</c:v>
                      </c:pt>
                      <c:pt idx="68">
                        <c:v>45761</c:v>
                      </c:pt>
                      <c:pt idx="69">
                        <c:v>45762</c:v>
                      </c:pt>
                      <c:pt idx="70">
                        <c:v>45763</c:v>
                      </c:pt>
                      <c:pt idx="71">
                        <c:v>45768</c:v>
                      </c:pt>
                      <c:pt idx="72">
                        <c:v>45769</c:v>
                      </c:pt>
                      <c:pt idx="73">
                        <c:v>45770</c:v>
                      </c:pt>
                      <c:pt idx="74">
                        <c:v>45771</c:v>
                      </c:pt>
                      <c:pt idx="75">
                        <c:v>45772</c:v>
                      </c:pt>
                      <c:pt idx="76">
                        <c:v>45775</c:v>
                      </c:pt>
                      <c:pt idx="77">
                        <c:v>45776</c:v>
                      </c:pt>
                      <c:pt idx="78">
                        <c:v>45777</c:v>
                      </c:pt>
                      <c:pt idx="79">
                        <c:v>45782</c:v>
                      </c:pt>
                      <c:pt idx="80">
                        <c:v>45783</c:v>
                      </c:pt>
                      <c:pt idx="81">
                        <c:v>45784</c:v>
                      </c:pt>
                      <c:pt idx="82">
                        <c:v>45785</c:v>
                      </c:pt>
                      <c:pt idx="83">
                        <c:v>45786</c:v>
                      </c:pt>
                      <c:pt idx="84">
                        <c:v>45789</c:v>
                      </c:pt>
                      <c:pt idx="85">
                        <c:v>45790</c:v>
                      </c:pt>
                      <c:pt idx="86">
                        <c:v>45791</c:v>
                      </c:pt>
                      <c:pt idx="87">
                        <c:v>45792</c:v>
                      </c:pt>
                      <c:pt idx="88">
                        <c:v>45793</c:v>
                      </c:pt>
                      <c:pt idx="89">
                        <c:v>45796</c:v>
                      </c:pt>
                      <c:pt idx="90">
                        <c:v>45797</c:v>
                      </c:pt>
                      <c:pt idx="91">
                        <c:v>45798</c:v>
                      </c:pt>
                      <c:pt idx="92">
                        <c:v>45799</c:v>
                      </c:pt>
                      <c:pt idx="93">
                        <c:v>45800</c:v>
                      </c:pt>
                      <c:pt idx="94">
                        <c:v>45803</c:v>
                      </c:pt>
                      <c:pt idx="95">
                        <c:v>45804</c:v>
                      </c:pt>
                      <c:pt idx="96">
                        <c:v>45805</c:v>
                      </c:pt>
                      <c:pt idx="97">
                        <c:v>45806</c:v>
                      </c:pt>
                      <c:pt idx="98">
                        <c:v>45807</c:v>
                      </c:pt>
                      <c:pt idx="99">
                        <c:v>45810</c:v>
                      </c:pt>
                      <c:pt idx="100">
                        <c:v>45811</c:v>
                      </c:pt>
                      <c:pt idx="101">
                        <c:v>45812</c:v>
                      </c:pt>
                      <c:pt idx="102">
                        <c:v>45813</c:v>
                      </c:pt>
                      <c:pt idx="103">
                        <c:v>45814</c:v>
                      </c:pt>
                      <c:pt idx="104">
                        <c:v>45817</c:v>
                      </c:pt>
                      <c:pt idx="105">
                        <c:v>45818</c:v>
                      </c:pt>
                      <c:pt idx="106">
                        <c:v>45819</c:v>
                      </c:pt>
                      <c:pt idx="107">
                        <c:v>45820</c:v>
                      </c:pt>
                      <c:pt idx="108">
                        <c:v>45821</c:v>
                      </c:pt>
                      <c:pt idx="109">
                        <c:v>45825</c:v>
                      </c:pt>
                      <c:pt idx="110">
                        <c:v>45826</c:v>
                      </c:pt>
                      <c:pt idx="111">
                        <c:v>45827</c:v>
                      </c:pt>
                      <c:pt idx="112">
                        <c:v>45831</c:v>
                      </c:pt>
                      <c:pt idx="113">
                        <c:v>45832</c:v>
                      </c:pt>
                      <c:pt idx="114">
                        <c:v>45833</c:v>
                      </c:pt>
                      <c:pt idx="115">
                        <c:v>45834</c:v>
                      </c:pt>
                      <c:pt idx="116">
                        <c:v>45835</c:v>
                      </c:pt>
                      <c:pt idx="117">
                        <c:v>45838</c:v>
                      </c:pt>
                      <c:pt idx="118">
                        <c:v>45839</c:v>
                      </c:pt>
                      <c:pt idx="119">
                        <c:v>45840</c:v>
                      </c:pt>
                      <c:pt idx="120">
                        <c:v>45841</c:v>
                      </c:pt>
                      <c:pt idx="121">
                        <c:v>45842</c:v>
                      </c:pt>
                      <c:pt idx="122">
                        <c:v>45845</c:v>
                      </c:pt>
                      <c:pt idx="123">
                        <c:v>45846</c:v>
                      </c:pt>
                      <c:pt idx="124">
                        <c:v>45848</c:v>
                      </c:pt>
                      <c:pt idx="125">
                        <c:v>45849</c:v>
                      </c:pt>
                      <c:pt idx="126">
                        <c:v>45852</c:v>
                      </c:pt>
                      <c:pt idx="127">
                        <c:v>45853</c:v>
                      </c:pt>
                      <c:pt idx="128">
                        <c:v>45854</c:v>
                      </c:pt>
                      <c:pt idx="129">
                        <c:v>45855</c:v>
                      </c:pt>
                      <c:pt idx="130">
                        <c:v>45856</c:v>
                      </c:pt>
                      <c:pt idx="131">
                        <c:v>45859</c:v>
                      </c:pt>
                      <c:pt idx="132">
                        <c:v>45860</c:v>
                      </c:pt>
                      <c:pt idx="133">
                        <c:v>45861</c:v>
                      </c:pt>
                      <c:pt idx="134">
                        <c:v>45862</c:v>
                      </c:pt>
                      <c:pt idx="135">
                        <c:v>45863</c:v>
                      </c:pt>
                      <c:pt idx="136">
                        <c:v>45866</c:v>
                      </c:pt>
                      <c:pt idx="137">
                        <c:v>45867</c:v>
                      </c:pt>
                      <c:pt idx="138">
                        <c:v>45868</c:v>
                      </c:pt>
                      <c:pt idx="139">
                        <c:v>45869</c:v>
                      </c:pt>
                      <c:pt idx="140">
                        <c:v>45870</c:v>
                      </c:pt>
                      <c:pt idx="141">
                        <c:v>45873</c:v>
                      </c:pt>
                      <c:pt idx="142">
                        <c:v>45874</c:v>
                      </c:pt>
                      <c:pt idx="143">
                        <c:v>45875</c:v>
                      </c:pt>
                      <c:pt idx="144">
                        <c:v>45876</c:v>
                      </c:pt>
                      <c:pt idx="145">
                        <c:v>45877</c:v>
                      </c:pt>
                      <c:pt idx="146">
                        <c:v>45880</c:v>
                      </c:pt>
                      <c:pt idx="147">
                        <c:v>45881</c:v>
                      </c:pt>
                      <c:pt idx="148">
                        <c:v>45882</c:v>
                      </c:pt>
                      <c:pt idx="149">
                        <c:v>45883</c:v>
                      </c:pt>
                      <c:pt idx="150">
                        <c:v>45887</c:v>
                      </c:pt>
                      <c:pt idx="151">
                        <c:v>45888</c:v>
                      </c:pt>
                      <c:pt idx="152">
                        <c:v>45889</c:v>
                      </c:pt>
                      <c:pt idx="153">
                        <c:v>45890</c:v>
                      </c:pt>
                      <c:pt idx="154">
                        <c:v>45891</c:v>
                      </c:pt>
                      <c:pt idx="155">
                        <c:v>45894</c:v>
                      </c:pt>
                      <c:pt idx="156">
                        <c:v>45895</c:v>
                      </c:pt>
                      <c:pt idx="157">
                        <c:v>45896</c:v>
                      </c:pt>
                      <c:pt idx="158">
                        <c:v>45897</c:v>
                      </c:pt>
                      <c:pt idx="159">
                        <c:v>45898</c:v>
                      </c:pt>
                    </c:numCache>
                  </c:numRef>
                </c:cat>
                <c:val>
                  <c:numRef>
                    <c:extLst xmlns:c15="http://schemas.microsoft.com/office/drawing/2012/chart">
                      <c:ext xmlns:c15="http://schemas.microsoft.com/office/drawing/2012/chart" uri="{02D57815-91ED-43cb-92C2-25804820EDAC}">
                        <c15:formulaRef>
                          <c15:sqref>'Base graficos'!$H$2:$H$531</c15:sqref>
                        </c15:formulaRef>
                      </c:ext>
                    </c:extLst>
                    <c:numCache>
                      <c:formatCode>_-"$"\ * #,##0_-;\-"$"\ * #,##0_-;_-"$"\ * "-"??_-;_-@_-</c:formatCode>
                      <c:ptCount val="530"/>
                      <c:pt idx="0">
                        <c:v>0.85</c:v>
                      </c:pt>
                      <c:pt idx="1">
                        <c:v>1.5499999999999998</c:v>
                      </c:pt>
                      <c:pt idx="2">
                        <c:v>2.4</c:v>
                      </c:pt>
                      <c:pt idx="3">
                        <c:v>5.04</c:v>
                      </c:pt>
                      <c:pt idx="4">
                        <c:v>5.39</c:v>
                      </c:pt>
                      <c:pt idx="5">
                        <c:v>7.1899999999999995</c:v>
                      </c:pt>
                      <c:pt idx="6">
                        <c:v>8.0399999999999991</c:v>
                      </c:pt>
                      <c:pt idx="7">
                        <c:v>8.3899999999999988</c:v>
                      </c:pt>
                      <c:pt idx="8">
                        <c:v>12.489999999999998</c:v>
                      </c:pt>
                      <c:pt idx="9">
                        <c:v>14.247743629999999</c:v>
                      </c:pt>
                      <c:pt idx="10">
                        <c:v>14.747743629999999</c:v>
                      </c:pt>
                      <c:pt idx="11">
                        <c:v>16.734745629999999</c:v>
                      </c:pt>
                      <c:pt idx="12">
                        <c:v>22.909995629999997</c:v>
                      </c:pt>
                      <c:pt idx="13">
                        <c:v>23.259995629999999</c:v>
                      </c:pt>
                      <c:pt idx="14">
                        <c:v>31.009995629999999</c:v>
                      </c:pt>
                      <c:pt idx="15">
                        <c:v>33.709995630000002</c:v>
                      </c:pt>
                      <c:pt idx="16">
                        <c:v>34.059995630000003</c:v>
                      </c:pt>
                      <c:pt idx="17">
                        <c:v>34.409995630000004</c:v>
                      </c:pt>
                      <c:pt idx="18">
                        <c:v>34.809995630000003</c:v>
                      </c:pt>
                      <c:pt idx="19">
                        <c:v>37.10999563</c:v>
                      </c:pt>
                      <c:pt idx="20">
                        <c:v>38.775565630000003</c:v>
                      </c:pt>
                      <c:pt idx="21">
                        <c:v>44.475565630000006</c:v>
                      </c:pt>
                      <c:pt idx="22">
                        <c:v>47.075565630000007</c:v>
                      </c:pt>
                      <c:pt idx="23">
                        <c:v>51.52556563000001</c:v>
                      </c:pt>
                      <c:pt idx="24">
                        <c:v>55.230564630000011</c:v>
                      </c:pt>
                      <c:pt idx="25">
                        <c:v>57.080563630000007</c:v>
                      </c:pt>
                      <c:pt idx="26">
                        <c:v>59.669801430000007</c:v>
                      </c:pt>
                      <c:pt idx="27">
                        <c:v>61.474801430000007</c:v>
                      </c:pt>
                      <c:pt idx="28">
                        <c:v>72.549801430000002</c:v>
                      </c:pt>
                      <c:pt idx="29">
                        <c:v>74.549801430000002</c:v>
                      </c:pt>
                      <c:pt idx="30">
                        <c:v>78.799801430000002</c:v>
                      </c:pt>
                      <c:pt idx="31">
                        <c:v>79.124801430000005</c:v>
                      </c:pt>
                      <c:pt idx="32">
                        <c:v>84.811468430000005</c:v>
                      </c:pt>
                      <c:pt idx="33">
                        <c:v>85.311468430000005</c:v>
                      </c:pt>
                      <c:pt idx="34">
                        <c:v>85.661468429999999</c:v>
                      </c:pt>
                      <c:pt idx="35">
                        <c:v>88.661468429999999</c:v>
                      </c:pt>
                      <c:pt idx="36">
                        <c:v>90.386468429999994</c:v>
                      </c:pt>
                      <c:pt idx="37">
                        <c:v>94.486468429999988</c:v>
                      </c:pt>
                      <c:pt idx="38">
                        <c:v>95.536468429999985</c:v>
                      </c:pt>
                      <c:pt idx="39">
                        <c:v>95.854968429999985</c:v>
                      </c:pt>
                      <c:pt idx="40">
                        <c:v>98.271029789999986</c:v>
                      </c:pt>
                      <c:pt idx="41">
                        <c:v>105.95102978999998</c:v>
                      </c:pt>
                      <c:pt idx="42">
                        <c:v>110.60982391999998</c:v>
                      </c:pt>
                      <c:pt idx="43">
                        <c:v>114.60982391999998</c:v>
                      </c:pt>
                      <c:pt idx="44">
                        <c:v>115.55982391999999</c:v>
                      </c:pt>
                      <c:pt idx="45">
                        <c:v>120.70982391999999</c:v>
                      </c:pt>
                      <c:pt idx="46">
                        <c:v>121.05982391999999</c:v>
                      </c:pt>
                      <c:pt idx="47">
                        <c:v>126.95982391999999</c:v>
                      </c:pt>
                      <c:pt idx="48">
                        <c:v>130.20982391999999</c:v>
                      </c:pt>
                      <c:pt idx="49">
                        <c:v>131.45982391999999</c:v>
                      </c:pt>
                      <c:pt idx="50">
                        <c:v>135.45982391999999</c:v>
                      </c:pt>
                      <c:pt idx="51">
                        <c:v>135.75982392</c:v>
                      </c:pt>
                      <c:pt idx="52">
                        <c:v>138.49671807999999</c:v>
                      </c:pt>
                      <c:pt idx="53">
                        <c:v>139.99671807999999</c:v>
                      </c:pt>
                      <c:pt idx="54">
                        <c:v>141.04671808000001</c:v>
                      </c:pt>
                      <c:pt idx="55">
                        <c:v>147.44671808000001</c:v>
                      </c:pt>
                      <c:pt idx="56">
                        <c:v>151.47171808000002</c:v>
                      </c:pt>
                      <c:pt idx="57">
                        <c:v>152.97171808000002</c:v>
                      </c:pt>
                      <c:pt idx="58">
                        <c:v>155.47171708000002</c:v>
                      </c:pt>
                      <c:pt idx="59">
                        <c:v>164.76005008000001</c:v>
                      </c:pt>
                      <c:pt idx="60">
                        <c:v>165.01005008000001</c:v>
                      </c:pt>
                      <c:pt idx="61">
                        <c:v>170.11005008000001</c:v>
                      </c:pt>
                      <c:pt idx="62">
                        <c:v>179.20193827</c:v>
                      </c:pt>
                      <c:pt idx="63">
                        <c:v>180.70193827</c:v>
                      </c:pt>
                      <c:pt idx="64">
                        <c:v>184.97468827</c:v>
                      </c:pt>
                      <c:pt idx="65">
                        <c:v>185.12468827000001</c:v>
                      </c:pt>
                      <c:pt idx="66">
                        <c:v>190.52468827000001</c:v>
                      </c:pt>
                      <c:pt idx="67">
                        <c:v>193.87468827000001</c:v>
                      </c:pt>
                      <c:pt idx="68">
                        <c:v>194.87468827000001</c:v>
                      </c:pt>
                      <c:pt idx="69">
                        <c:v>201.02468827000001</c:v>
                      </c:pt>
                      <c:pt idx="70">
                        <c:v>203.97468827</c:v>
                      </c:pt>
                      <c:pt idx="71">
                        <c:v>206.02468827000001</c:v>
                      </c:pt>
                      <c:pt idx="72">
                        <c:v>209.02468827000001</c:v>
                      </c:pt>
                      <c:pt idx="73">
                        <c:v>210.02468827000001</c:v>
                      </c:pt>
                      <c:pt idx="74">
                        <c:v>210.87468827000001</c:v>
                      </c:pt>
                      <c:pt idx="75">
                        <c:v>212.07468827</c:v>
                      </c:pt>
                      <c:pt idx="76">
                        <c:v>213.37468827000001</c:v>
                      </c:pt>
                      <c:pt idx="77">
                        <c:v>221.67468827000002</c:v>
                      </c:pt>
                      <c:pt idx="78">
                        <c:v>228.94347727000002</c:v>
                      </c:pt>
                      <c:pt idx="79">
                        <c:v>233.49014327</c:v>
                      </c:pt>
                      <c:pt idx="80">
                        <c:v>236.09014327</c:v>
                      </c:pt>
                      <c:pt idx="81">
                        <c:v>238.44014326999999</c:v>
                      </c:pt>
                      <c:pt idx="82">
                        <c:v>242.44014326999999</c:v>
                      </c:pt>
                      <c:pt idx="83">
                        <c:v>248.74014327</c:v>
                      </c:pt>
                      <c:pt idx="84">
                        <c:v>249.69014326999999</c:v>
                      </c:pt>
                      <c:pt idx="85">
                        <c:v>250.11014326999998</c:v>
                      </c:pt>
                      <c:pt idx="86">
                        <c:v>251.89014326999998</c:v>
                      </c:pt>
                      <c:pt idx="87">
                        <c:v>255.44077589999998</c:v>
                      </c:pt>
                      <c:pt idx="88">
                        <c:v>263.44077589999995</c:v>
                      </c:pt>
                      <c:pt idx="89">
                        <c:v>268.72991304999994</c:v>
                      </c:pt>
                      <c:pt idx="90">
                        <c:v>278.17991304999993</c:v>
                      </c:pt>
                      <c:pt idx="91">
                        <c:v>281.17991304999993</c:v>
                      </c:pt>
                      <c:pt idx="92">
                        <c:v>282.17991304999993</c:v>
                      </c:pt>
                      <c:pt idx="93">
                        <c:v>282.5799130499999</c:v>
                      </c:pt>
                      <c:pt idx="94">
                        <c:v>282.92991304999993</c:v>
                      </c:pt>
                      <c:pt idx="95">
                        <c:v>284.87991304999991</c:v>
                      </c:pt>
                      <c:pt idx="96">
                        <c:v>289.42991304999993</c:v>
                      </c:pt>
                      <c:pt idx="97">
                        <c:v>294.77991304999995</c:v>
                      </c:pt>
                      <c:pt idx="98">
                        <c:v>301.22991304999994</c:v>
                      </c:pt>
                      <c:pt idx="99">
                        <c:v>307.22991304999994</c:v>
                      </c:pt>
                      <c:pt idx="100">
                        <c:v>307.57991304999996</c:v>
                      </c:pt>
                      <c:pt idx="101">
                        <c:v>312.57991304999996</c:v>
                      </c:pt>
                      <c:pt idx="102">
                        <c:v>315.07991304999996</c:v>
                      </c:pt>
                      <c:pt idx="103">
                        <c:v>328.18991304999997</c:v>
                      </c:pt>
                      <c:pt idx="104">
                        <c:v>331.58991304999995</c:v>
                      </c:pt>
                      <c:pt idx="105">
                        <c:v>338.14991304999995</c:v>
                      </c:pt>
                      <c:pt idx="106">
                        <c:v>342.44462323999994</c:v>
                      </c:pt>
                      <c:pt idx="107">
                        <c:v>345.44462323999994</c:v>
                      </c:pt>
                      <c:pt idx="108">
                        <c:v>350.99462323999995</c:v>
                      </c:pt>
                      <c:pt idx="109">
                        <c:v>353.49462323999995</c:v>
                      </c:pt>
                      <c:pt idx="110">
                        <c:v>354.05462323999996</c:v>
                      </c:pt>
                      <c:pt idx="111">
                        <c:v>354.40462323999998</c:v>
                      </c:pt>
                      <c:pt idx="112">
                        <c:v>359.20462323999999</c:v>
                      </c:pt>
                      <c:pt idx="113">
                        <c:v>363.30462324000001</c:v>
                      </c:pt>
                      <c:pt idx="114">
                        <c:v>366.26962323999999</c:v>
                      </c:pt>
                      <c:pt idx="115">
                        <c:v>370.26962323999999</c:v>
                      </c:pt>
                      <c:pt idx="116">
                        <c:v>374.36962324000001</c:v>
                      </c:pt>
                      <c:pt idx="117">
                        <c:v>380.91962324000002</c:v>
                      </c:pt>
                      <c:pt idx="118">
                        <c:v>381.91962324000002</c:v>
                      </c:pt>
                      <c:pt idx="119">
                        <c:v>383.61962324000001</c:v>
                      </c:pt>
                      <c:pt idx="120">
                        <c:v>387.86962324000001</c:v>
                      </c:pt>
                      <c:pt idx="121">
                        <c:v>396.76962323999999</c:v>
                      </c:pt>
                      <c:pt idx="122">
                        <c:v>398.46050421000001</c:v>
                      </c:pt>
                      <c:pt idx="123">
                        <c:v>398.56050421000003</c:v>
                      </c:pt>
                      <c:pt idx="124">
                        <c:v>399.76050421000002</c:v>
                      </c:pt>
                      <c:pt idx="125">
                        <c:v>399.96050421000001</c:v>
                      </c:pt>
                      <c:pt idx="126">
                        <c:v>400.86050420999999</c:v>
                      </c:pt>
                      <c:pt idx="127">
                        <c:v>405.86050420999999</c:v>
                      </c:pt>
                      <c:pt idx="128">
                        <c:v>406.86050420999999</c:v>
                      </c:pt>
                      <c:pt idx="129">
                        <c:v>408.36050420999999</c:v>
                      </c:pt>
                      <c:pt idx="130">
                        <c:v>409.56050420999998</c:v>
                      </c:pt>
                      <c:pt idx="131">
                        <c:v>423.32696139999996</c:v>
                      </c:pt>
                      <c:pt idx="132">
                        <c:v>424.72696139999994</c:v>
                      </c:pt>
                      <c:pt idx="133">
                        <c:v>433.37696139999991</c:v>
                      </c:pt>
                      <c:pt idx="134">
                        <c:v>447.22496139999993</c:v>
                      </c:pt>
                      <c:pt idx="135">
                        <c:v>452.47496139999993</c:v>
                      </c:pt>
                      <c:pt idx="136">
                        <c:v>459.68496139999991</c:v>
                      </c:pt>
                      <c:pt idx="137">
                        <c:v>467.98496139999992</c:v>
                      </c:pt>
                      <c:pt idx="138">
                        <c:v>468.48496139999992</c:v>
                      </c:pt>
                      <c:pt idx="139">
                        <c:v>473.48496139999992</c:v>
                      </c:pt>
                      <c:pt idx="140">
                        <c:v>476.47727839999993</c:v>
                      </c:pt>
                      <c:pt idx="141">
                        <c:v>478.97727839999993</c:v>
                      </c:pt>
                      <c:pt idx="142">
                        <c:v>488.30654858999992</c:v>
                      </c:pt>
                      <c:pt idx="143">
                        <c:v>491.39554858999992</c:v>
                      </c:pt>
                      <c:pt idx="144">
                        <c:v>512.84754858999997</c:v>
                      </c:pt>
                      <c:pt idx="145">
                        <c:v>518.01353783000002</c:v>
                      </c:pt>
                      <c:pt idx="146">
                        <c:v>522.34462743000006</c:v>
                      </c:pt>
                      <c:pt idx="147">
                        <c:v>524.14462743000001</c:v>
                      </c:pt>
                      <c:pt idx="148">
                        <c:v>524.64462743000001</c:v>
                      </c:pt>
                      <c:pt idx="149">
                        <c:v>533.64462743000001</c:v>
                      </c:pt>
                      <c:pt idx="150">
                        <c:v>542.82571587000007</c:v>
                      </c:pt>
                      <c:pt idx="151">
                        <c:v>543.77571587000011</c:v>
                      </c:pt>
                      <c:pt idx="152">
                        <c:v>550.37571587000014</c:v>
                      </c:pt>
                      <c:pt idx="153">
                        <c:v>557.07571587000018</c:v>
                      </c:pt>
                      <c:pt idx="154">
                        <c:v>558.44571587000019</c:v>
                      </c:pt>
                      <c:pt idx="155">
                        <c:v>563.17395387000022</c:v>
                      </c:pt>
                      <c:pt idx="156">
                        <c:v>567.17395387000022</c:v>
                      </c:pt>
                      <c:pt idx="157">
                        <c:v>585.36895387000027</c:v>
                      </c:pt>
                      <c:pt idx="158">
                        <c:v>589.94646744000022</c:v>
                      </c:pt>
                      <c:pt idx="159">
                        <c:v>612.95054744000026</c:v>
                      </c:pt>
                      <c:pt idx="160">
                        <c:v>633.16809074000025</c:v>
                      </c:pt>
                      <c:pt idx="161">
                        <c:v>639.79809074000025</c:v>
                      </c:pt>
                      <c:pt idx="162">
                        <c:v>646.8895111300003</c:v>
                      </c:pt>
                      <c:pt idx="163">
                        <c:v>650.08951113000035</c:v>
                      </c:pt>
                      <c:pt idx="164">
                        <c:v>650.78951113000039</c:v>
                      </c:pt>
                      <c:pt idx="165">
                        <c:v>658.95351113000038</c:v>
                      </c:pt>
                      <c:pt idx="166">
                        <c:v>662.54351113000041</c:v>
                      </c:pt>
                      <c:pt idx="167">
                        <c:v>669.32735049000041</c:v>
                      </c:pt>
                      <c:pt idx="168">
                        <c:v>682.07666762000042</c:v>
                      </c:pt>
                      <c:pt idx="169">
                        <c:v>685.61166762000039</c:v>
                      </c:pt>
                      <c:pt idx="170">
                        <c:v>687.20666762000042</c:v>
                      </c:pt>
                      <c:pt idx="171">
                        <c:v>690.82666762000042</c:v>
                      </c:pt>
                      <c:pt idx="172">
                        <c:v>692.2266676200004</c:v>
                      </c:pt>
                      <c:pt idx="173">
                        <c:v>696.50202919000037</c:v>
                      </c:pt>
                      <c:pt idx="174">
                        <c:v>711.15202919000035</c:v>
                      </c:pt>
                      <c:pt idx="175">
                        <c:v>719.8504873000004</c:v>
                      </c:pt>
                      <c:pt idx="176">
                        <c:v>729.84850041000038</c:v>
                      </c:pt>
                      <c:pt idx="177">
                        <c:v>736.22362169000041</c:v>
                      </c:pt>
                      <c:pt idx="178">
                        <c:v>742.12362169000039</c:v>
                      </c:pt>
                      <c:pt idx="179">
                        <c:v>757.32362169000044</c:v>
                      </c:pt>
                      <c:pt idx="180">
                        <c:v>762.32362169000044</c:v>
                      </c:pt>
                      <c:pt idx="181">
                        <c:v>774.65681388000041</c:v>
                      </c:pt>
                      <c:pt idx="182">
                        <c:v>783.85681388000046</c:v>
                      </c:pt>
                      <c:pt idx="183">
                        <c:v>784.35681388000046</c:v>
                      </c:pt>
                      <c:pt idx="184">
                        <c:v>784.8068138800005</c:v>
                      </c:pt>
                      <c:pt idx="185">
                        <c:v>793.62681388000055</c:v>
                      </c:pt>
                      <c:pt idx="186">
                        <c:v>801.3268138800006</c:v>
                      </c:pt>
                      <c:pt idx="187">
                        <c:v>802.59681388000058</c:v>
                      </c:pt>
                      <c:pt idx="188">
                        <c:v>806.89681388000054</c:v>
                      </c:pt>
                      <c:pt idx="189">
                        <c:v>820.64681388000054</c:v>
                      </c:pt>
                      <c:pt idx="190">
                        <c:v>821.64681388000054</c:v>
                      </c:pt>
                      <c:pt idx="191">
                        <c:v>827.34681388000058</c:v>
                      </c:pt>
                      <c:pt idx="192">
                        <c:v>832.92692088000058</c:v>
                      </c:pt>
                      <c:pt idx="193">
                        <c:v>841.32692088000056</c:v>
                      </c:pt>
                      <c:pt idx="194">
                        <c:v>843.32692088000056</c:v>
                      </c:pt>
                      <c:pt idx="195">
                        <c:v>848.64178389000051</c:v>
                      </c:pt>
                      <c:pt idx="196">
                        <c:v>859.24178389000053</c:v>
                      </c:pt>
                      <c:pt idx="197">
                        <c:v>859.46678389000056</c:v>
                      </c:pt>
                      <c:pt idx="198">
                        <c:v>874.64858690000051</c:v>
                      </c:pt>
                      <c:pt idx="199">
                        <c:v>886.39858690000051</c:v>
                      </c:pt>
                      <c:pt idx="200">
                        <c:v>895.13927899000055</c:v>
                      </c:pt>
                      <c:pt idx="201">
                        <c:v>903.76302805000057</c:v>
                      </c:pt>
                      <c:pt idx="202">
                        <c:v>905.52802805000056</c:v>
                      </c:pt>
                      <c:pt idx="203">
                        <c:v>911.78077631000053</c:v>
                      </c:pt>
                      <c:pt idx="204">
                        <c:v>917.48077631000058</c:v>
                      </c:pt>
                      <c:pt idx="205">
                        <c:v>919.48077631000058</c:v>
                      </c:pt>
                      <c:pt idx="206">
                        <c:v>929.48077631000058</c:v>
                      </c:pt>
                      <c:pt idx="207">
                        <c:v>932.48077631000058</c:v>
                      </c:pt>
                      <c:pt idx="208">
                        <c:v>941.98077631000058</c:v>
                      </c:pt>
                      <c:pt idx="209">
                        <c:v>949.68077631000062</c:v>
                      </c:pt>
                      <c:pt idx="210">
                        <c:v>964.3575829300006</c:v>
                      </c:pt>
                      <c:pt idx="211">
                        <c:v>969.3575829300006</c:v>
                      </c:pt>
                      <c:pt idx="212">
                        <c:v>978.3575829300006</c:v>
                      </c:pt>
                      <c:pt idx="213">
                        <c:v>979.15758293000056</c:v>
                      </c:pt>
                      <c:pt idx="214">
                        <c:v>982.3575829300006</c:v>
                      </c:pt>
                      <c:pt idx="215">
                        <c:v>983.1075829300006</c:v>
                      </c:pt>
                      <c:pt idx="216">
                        <c:v>993.1075829300006</c:v>
                      </c:pt>
                      <c:pt idx="217">
                        <c:v>993.59758293000061</c:v>
                      </c:pt>
                      <c:pt idx="218">
                        <c:v>993.96658293000064</c:v>
                      </c:pt>
                      <c:pt idx="219">
                        <c:v>995.66658293000069</c:v>
                      </c:pt>
                      <c:pt idx="220">
                        <c:v>998.41658293000069</c:v>
                      </c:pt>
                      <c:pt idx="221">
                        <c:v>999.41658293000069</c:v>
                      </c:pt>
                      <c:pt idx="222">
                        <c:v>1000.2175829300007</c:v>
                      </c:pt>
                      <c:pt idx="223">
                        <c:v>1007.6675829300008</c:v>
                      </c:pt>
                      <c:pt idx="224">
                        <c:v>1009.2551505000008</c:v>
                      </c:pt>
                      <c:pt idx="225">
                        <c:v>1012.2551505000008</c:v>
                      </c:pt>
                      <c:pt idx="226">
                        <c:v>1019.8091805100008</c:v>
                      </c:pt>
                      <c:pt idx="227">
                        <c:v>1020.6091805100008</c:v>
                      </c:pt>
                      <c:pt idx="228">
                        <c:v>1033.6091805100009</c:v>
                      </c:pt>
                      <c:pt idx="229">
                        <c:v>1048.4289309100009</c:v>
                      </c:pt>
                      <c:pt idx="230">
                        <c:v>1082.430554170001</c:v>
                      </c:pt>
                      <c:pt idx="231">
                        <c:v>1091.5305541700009</c:v>
                      </c:pt>
                      <c:pt idx="232">
                        <c:v>1102.0053950900008</c:v>
                      </c:pt>
                      <c:pt idx="233">
                        <c:v>1106.2053950900008</c:v>
                      </c:pt>
                      <c:pt idx="234">
                        <c:v>1111.2053950900008</c:v>
                      </c:pt>
                      <c:pt idx="235">
                        <c:v>1112.1206602900008</c:v>
                      </c:pt>
                      <c:pt idx="236">
                        <c:v>1116.1482928900009</c:v>
                      </c:pt>
                      <c:pt idx="237">
                        <c:v>1121.1482928900009</c:v>
                      </c:pt>
                      <c:pt idx="238">
                        <c:v>1124.2682928900008</c:v>
                      </c:pt>
                      <c:pt idx="239">
                        <c:v>1135.7422928900007</c:v>
                      </c:pt>
                      <c:pt idx="240">
                        <c:v>1142.2422928900007</c:v>
                      </c:pt>
                      <c:pt idx="241">
                        <c:v>1163.0871390700008</c:v>
                      </c:pt>
                      <c:pt idx="242">
                        <c:v>1169.6380268000009</c:v>
                      </c:pt>
                      <c:pt idx="243">
                        <c:v>1181.1473718400009</c:v>
                      </c:pt>
                      <c:pt idx="244">
                        <c:v>1182.1473718400009</c:v>
                      </c:pt>
                      <c:pt idx="245">
                        <c:v>1219.933569490001</c:v>
                      </c:pt>
                      <c:pt idx="246">
                        <c:v>1221.3335694900011</c:v>
                      </c:pt>
                      <c:pt idx="247">
                        <c:v>1223.3335694900011</c:v>
                      </c:pt>
                      <c:pt idx="248">
                        <c:v>1230.8335694900011</c:v>
                      </c:pt>
                      <c:pt idx="249">
                        <c:v>1234.3335694900011</c:v>
                      </c:pt>
                      <c:pt idx="250">
                        <c:v>1250.3335694900011</c:v>
                      </c:pt>
                      <c:pt idx="251">
                        <c:v>1260.673569490001</c:v>
                      </c:pt>
                      <c:pt idx="252">
                        <c:v>1278.936033800001</c:v>
                      </c:pt>
                      <c:pt idx="253">
                        <c:v>1289.736033800001</c:v>
                      </c:pt>
                      <c:pt idx="254">
                        <c:v>1311.6832550200011</c:v>
                      </c:pt>
                      <c:pt idx="255">
                        <c:v>1312.6832550200011</c:v>
                      </c:pt>
                      <c:pt idx="256">
                        <c:v>1326.478304310001</c:v>
                      </c:pt>
                      <c:pt idx="257">
                        <c:v>1342.9736435600009</c:v>
                      </c:pt>
                      <c:pt idx="258">
                        <c:v>1347.6554880800009</c:v>
                      </c:pt>
                      <c:pt idx="259">
                        <c:v>1349.1104880800008</c:v>
                      </c:pt>
                      <c:pt idx="260">
                        <c:v>1352.7055373700007</c:v>
                      </c:pt>
                      <c:pt idx="261">
                        <c:v>1357.2010790300008</c:v>
                      </c:pt>
                      <c:pt idx="262">
                        <c:v>1366.9168543600008</c:v>
                      </c:pt>
                      <c:pt idx="263">
                        <c:v>1403.9323543600008</c:v>
                      </c:pt>
                      <c:pt idx="264">
                        <c:v>1409.6323543600008</c:v>
                      </c:pt>
                      <c:pt idx="265">
                        <c:v>1469.0323543600009</c:v>
                      </c:pt>
                      <c:pt idx="266">
                        <c:v>1477.432354360001</c:v>
                      </c:pt>
                      <c:pt idx="267">
                        <c:v>1488.4565560800011</c:v>
                      </c:pt>
                      <c:pt idx="268">
                        <c:v>1492.6565560800011</c:v>
                      </c:pt>
                      <c:pt idx="269">
                        <c:v>1506.8565560800012</c:v>
                      </c:pt>
                      <c:pt idx="270">
                        <c:v>1532.8349715600011</c:v>
                      </c:pt>
                      <c:pt idx="271">
                        <c:v>1543.097372480001</c:v>
                      </c:pt>
                      <c:pt idx="272">
                        <c:v>1574.5965593300011</c:v>
                      </c:pt>
                      <c:pt idx="273">
                        <c:v>1612.961974080001</c:v>
                      </c:pt>
                      <c:pt idx="274">
                        <c:v>1621.961974080001</c:v>
                      </c:pt>
                      <c:pt idx="275">
                        <c:v>1633.9651550500009</c:v>
                      </c:pt>
                      <c:pt idx="276">
                        <c:v>1642.5651550500008</c:v>
                      </c:pt>
                      <c:pt idx="277">
                        <c:v>1653.4151550500007</c:v>
                      </c:pt>
                      <c:pt idx="278">
                        <c:v>1679.7651550500007</c:v>
                      </c:pt>
                      <c:pt idx="279">
                        <c:v>1720.8155258300008</c:v>
                      </c:pt>
                      <c:pt idx="280">
                        <c:v>1726.7155258300008</c:v>
                      </c:pt>
                      <c:pt idx="281">
                        <c:v>1780.0480537500009</c:v>
                      </c:pt>
                      <c:pt idx="282">
                        <c:v>1803.3016529200008</c:v>
                      </c:pt>
                      <c:pt idx="283">
                        <c:v>1852.7016529200009</c:v>
                      </c:pt>
                      <c:pt idx="284">
                        <c:v>1860.7016529200009</c:v>
                      </c:pt>
                      <c:pt idx="285">
                        <c:v>1863.601652920001</c:v>
                      </c:pt>
                      <c:pt idx="286">
                        <c:v>1870.534637810001</c:v>
                      </c:pt>
                      <c:pt idx="287">
                        <c:v>1901.265446220001</c:v>
                      </c:pt>
                      <c:pt idx="288">
                        <c:v>1905.8654462200009</c:v>
                      </c:pt>
                      <c:pt idx="289">
                        <c:v>1919.6654462200008</c:v>
                      </c:pt>
                      <c:pt idx="290">
                        <c:v>1922.2207075100009</c:v>
                      </c:pt>
                      <c:pt idx="291">
                        <c:v>1938.2207075100009</c:v>
                      </c:pt>
                      <c:pt idx="292">
                        <c:v>1953.7170475100008</c:v>
                      </c:pt>
                      <c:pt idx="293">
                        <c:v>1974.2065455400009</c:v>
                      </c:pt>
                      <c:pt idx="294">
                        <c:v>1992.4545455400009</c:v>
                      </c:pt>
                      <c:pt idx="295">
                        <c:v>2021.104545540001</c:v>
                      </c:pt>
                      <c:pt idx="296">
                        <c:v>2041.0994254200011</c:v>
                      </c:pt>
                      <c:pt idx="297">
                        <c:v>2056.2600649200012</c:v>
                      </c:pt>
                      <c:pt idx="298">
                        <c:v>2071.8379431900012</c:v>
                      </c:pt>
                      <c:pt idx="299">
                        <c:v>2089.0169796700011</c:v>
                      </c:pt>
                      <c:pt idx="300">
                        <c:v>2098.2000900000012</c:v>
                      </c:pt>
                      <c:pt idx="301">
                        <c:v>2109.6000900000013</c:v>
                      </c:pt>
                      <c:pt idx="302">
                        <c:v>2120.2242694500014</c:v>
                      </c:pt>
                      <c:pt idx="303">
                        <c:v>2125.7058577600014</c:v>
                      </c:pt>
                      <c:pt idx="304">
                        <c:v>2127.5558577600013</c:v>
                      </c:pt>
                      <c:pt idx="305">
                        <c:v>2183.4087753300014</c:v>
                      </c:pt>
                      <c:pt idx="306">
                        <c:v>2193.6287753300012</c:v>
                      </c:pt>
                      <c:pt idx="307">
                        <c:v>2203.5923540600011</c:v>
                      </c:pt>
                      <c:pt idx="308">
                        <c:v>2207.5923540600011</c:v>
                      </c:pt>
                      <c:pt idx="309">
                        <c:v>2215.8357582900012</c:v>
                      </c:pt>
                      <c:pt idx="310">
                        <c:v>2222.3357582900012</c:v>
                      </c:pt>
                      <c:pt idx="311">
                        <c:v>2253.4510302900012</c:v>
                      </c:pt>
                      <c:pt idx="312">
                        <c:v>2256.9510302900012</c:v>
                      </c:pt>
                      <c:pt idx="313">
                        <c:v>2285.9510302900012</c:v>
                      </c:pt>
                      <c:pt idx="314">
                        <c:v>2297.9510302900012</c:v>
                      </c:pt>
                      <c:pt idx="315">
                        <c:v>2301.4510302900012</c:v>
                      </c:pt>
                      <c:pt idx="316">
                        <c:v>2314.5144054900011</c:v>
                      </c:pt>
                      <c:pt idx="317">
                        <c:v>2322.6644054900012</c:v>
                      </c:pt>
                      <c:pt idx="318">
                        <c:v>2343.7644054900011</c:v>
                      </c:pt>
                      <c:pt idx="319">
                        <c:v>2357.1222294900012</c:v>
                      </c:pt>
                      <c:pt idx="320">
                        <c:v>2361.3791449400014</c:v>
                      </c:pt>
                      <c:pt idx="321">
                        <c:v>2399.1231129400016</c:v>
                      </c:pt>
                      <c:pt idx="322">
                        <c:v>2436.6891236600018</c:v>
                      </c:pt>
                      <c:pt idx="323">
                        <c:v>2462.5219996600017</c:v>
                      </c:pt>
                      <c:pt idx="324">
                        <c:v>2483.4856736500019</c:v>
                      </c:pt>
                      <c:pt idx="325">
                        <c:v>2517.4856736500019</c:v>
                      </c:pt>
                      <c:pt idx="326">
                        <c:v>2538.7239820800019</c:v>
                      </c:pt>
                      <c:pt idx="327">
                        <c:v>2573.9284619600016</c:v>
                      </c:pt>
                      <c:pt idx="328">
                        <c:v>2588.4284619600016</c:v>
                      </c:pt>
                      <c:pt idx="329">
                        <c:v>2593.7284619600018</c:v>
                      </c:pt>
                      <c:pt idx="330">
                        <c:v>2614.4084619600017</c:v>
                      </c:pt>
                      <c:pt idx="331">
                        <c:v>2619.6084619600015</c:v>
                      </c:pt>
                      <c:pt idx="332">
                        <c:v>2634.0084619600016</c:v>
                      </c:pt>
                      <c:pt idx="333">
                        <c:v>2688.3084619600018</c:v>
                      </c:pt>
                      <c:pt idx="334">
                        <c:v>2721.1084619600019</c:v>
                      </c:pt>
                      <c:pt idx="335">
                        <c:v>2754.6774619600019</c:v>
                      </c:pt>
                      <c:pt idx="336">
                        <c:v>2761.2774619600018</c:v>
                      </c:pt>
                      <c:pt idx="337">
                        <c:v>2773.684394960002</c:v>
                      </c:pt>
                      <c:pt idx="338">
                        <c:v>2805.8343949600021</c:v>
                      </c:pt>
                      <c:pt idx="339">
                        <c:v>2821.3343949600021</c:v>
                      </c:pt>
                      <c:pt idx="340">
                        <c:v>2848.4280912400022</c:v>
                      </c:pt>
                      <c:pt idx="341">
                        <c:v>2862.3280912400023</c:v>
                      </c:pt>
                      <c:pt idx="342">
                        <c:v>2892.7269314000023</c:v>
                      </c:pt>
                      <c:pt idx="343">
                        <c:v>2931.4269314000021</c:v>
                      </c:pt>
                      <c:pt idx="344">
                        <c:v>2939.651061930002</c:v>
                      </c:pt>
                      <c:pt idx="345">
                        <c:v>2969.9524269300018</c:v>
                      </c:pt>
                      <c:pt idx="346">
                        <c:v>2986.428830310002</c:v>
                      </c:pt>
                      <c:pt idx="347">
                        <c:v>3015.0788303100021</c:v>
                      </c:pt>
                      <c:pt idx="348">
                        <c:v>3035.2923033100019</c:v>
                      </c:pt>
                      <c:pt idx="349">
                        <c:v>3070.999306510002</c:v>
                      </c:pt>
                      <c:pt idx="350">
                        <c:v>3081.999306510002</c:v>
                      </c:pt>
                      <c:pt idx="351">
                        <c:v>3091.499306510002</c:v>
                      </c:pt>
                      <c:pt idx="352">
                        <c:v>3127.749306510002</c:v>
                      </c:pt>
                      <c:pt idx="353">
                        <c:v>3149.9493065100019</c:v>
                      </c:pt>
                      <c:pt idx="354">
                        <c:v>3156.0093065100018</c:v>
                      </c:pt>
                      <c:pt idx="355">
                        <c:v>3217.217853640002</c:v>
                      </c:pt>
                      <c:pt idx="356">
                        <c:v>3254.9178536400018</c:v>
                      </c:pt>
                      <c:pt idx="357">
                        <c:v>3259.1974136400017</c:v>
                      </c:pt>
                      <c:pt idx="358">
                        <c:v>3274.7574136400017</c:v>
                      </c:pt>
                      <c:pt idx="359">
                        <c:v>3309.3792770200016</c:v>
                      </c:pt>
                      <c:pt idx="360">
                        <c:v>3328.2783970200016</c:v>
                      </c:pt>
                      <c:pt idx="361">
                        <c:v>3351.6883970200015</c:v>
                      </c:pt>
                      <c:pt idx="362">
                        <c:v>3375.2018064200015</c:v>
                      </c:pt>
                      <c:pt idx="363">
                        <c:v>3406.1018064200016</c:v>
                      </c:pt>
                      <c:pt idx="364">
                        <c:v>3422.2018064200015</c:v>
                      </c:pt>
                      <c:pt idx="365">
                        <c:v>3482.8518064200016</c:v>
                      </c:pt>
                      <c:pt idx="366">
                        <c:v>3540.8186996700015</c:v>
                      </c:pt>
                      <c:pt idx="367">
                        <c:v>3597.2586996700015</c:v>
                      </c:pt>
                      <c:pt idx="368">
                        <c:v>3686.5849178200015</c:v>
                      </c:pt>
                      <c:pt idx="369">
                        <c:v>3776.5146678200013</c:v>
                      </c:pt>
                      <c:pt idx="370">
                        <c:v>3885.7141462500012</c:v>
                      </c:pt>
                      <c:pt idx="371">
                        <c:v>3964.4656027400015</c:v>
                      </c:pt>
                      <c:pt idx="372">
                        <c:v>4032.2995288700013</c:v>
                      </c:pt>
                      <c:pt idx="373">
                        <c:v>4076.7863729300011</c:v>
                      </c:pt>
                      <c:pt idx="374">
                        <c:v>4082.457382040001</c:v>
                      </c:pt>
                      <c:pt idx="375">
                        <c:v>4095.5950352600012</c:v>
                      </c:pt>
                      <c:pt idx="376">
                        <c:v>4123.2696102000009</c:v>
                      </c:pt>
                      <c:pt idx="377">
                        <c:v>4159.4696102000007</c:v>
                      </c:pt>
                      <c:pt idx="378">
                        <c:v>4174.1221185000004</c:v>
                      </c:pt>
                      <c:pt idx="379">
                        <c:v>4200.3301925600008</c:v>
                      </c:pt>
                      <c:pt idx="380">
                        <c:v>4244.3145812200009</c:v>
                      </c:pt>
                      <c:pt idx="381">
                        <c:v>4257.3145812200009</c:v>
                      </c:pt>
                      <c:pt idx="382">
                        <c:v>4311.6948976100011</c:v>
                      </c:pt>
                      <c:pt idx="383">
                        <c:v>4334.4814696900012</c:v>
                      </c:pt>
                      <c:pt idx="384">
                        <c:v>4360.8252379800015</c:v>
                      </c:pt>
                      <c:pt idx="385">
                        <c:v>4419.8005715500012</c:v>
                      </c:pt>
                      <c:pt idx="386">
                        <c:v>4473.2177002400012</c:v>
                      </c:pt>
                      <c:pt idx="387">
                        <c:v>4517.6377002400013</c:v>
                      </c:pt>
                      <c:pt idx="388">
                        <c:v>4601.9114172300015</c:v>
                      </c:pt>
                      <c:pt idx="389">
                        <c:v>4614.1133838000014</c:v>
                      </c:pt>
                      <c:pt idx="390">
                        <c:v>4642.2567918500017</c:v>
                      </c:pt>
                      <c:pt idx="391">
                        <c:v>4691.4244788500018</c:v>
                      </c:pt>
                      <c:pt idx="392">
                        <c:v>4729.3669579900015</c:v>
                      </c:pt>
                      <c:pt idx="393">
                        <c:v>4763.5556754000017</c:v>
                      </c:pt>
                      <c:pt idx="394">
                        <c:v>4793.8809645400015</c:v>
                      </c:pt>
                      <c:pt idx="395">
                        <c:v>4854.2178451300015</c:v>
                      </c:pt>
                      <c:pt idx="396">
                        <c:v>4862.9578451300013</c:v>
                      </c:pt>
                      <c:pt idx="397">
                        <c:v>4878.1628451300012</c:v>
                      </c:pt>
                      <c:pt idx="398">
                        <c:v>4898.2878451300012</c:v>
                      </c:pt>
                      <c:pt idx="399">
                        <c:v>4902.5378451300012</c:v>
                      </c:pt>
                      <c:pt idx="400">
                        <c:v>4932.1198167000011</c:v>
                      </c:pt>
                      <c:pt idx="401">
                        <c:v>4999.9005620100015</c:v>
                      </c:pt>
                      <c:pt idx="402">
                        <c:v>5068.0026680300016</c:v>
                      </c:pt>
                      <c:pt idx="403">
                        <c:v>5079.1050560300018</c:v>
                      </c:pt>
                      <c:pt idx="404">
                        <c:v>5102.7202785800018</c:v>
                      </c:pt>
                      <c:pt idx="405">
                        <c:v>5148.8290303200019</c:v>
                      </c:pt>
                      <c:pt idx="406">
                        <c:v>5255.7589304000021</c:v>
                      </c:pt>
                      <c:pt idx="407">
                        <c:v>5330.0086213000022</c:v>
                      </c:pt>
                      <c:pt idx="408">
                        <c:v>5373.0686213000026</c:v>
                      </c:pt>
                      <c:pt idx="409">
                        <c:v>5418.1512705000023</c:v>
                      </c:pt>
                      <c:pt idx="410">
                        <c:v>5477.6644130300019</c:v>
                      </c:pt>
                      <c:pt idx="411">
                        <c:v>5507.7549298300019</c:v>
                      </c:pt>
                      <c:pt idx="412">
                        <c:v>5549.9049298300015</c:v>
                      </c:pt>
                      <c:pt idx="413">
                        <c:v>5586.8959769200019</c:v>
                      </c:pt>
                      <c:pt idx="414">
                        <c:v>5611.9161929800021</c:v>
                      </c:pt>
                      <c:pt idx="415">
                        <c:v>5667.1564147400022</c:v>
                      </c:pt>
                      <c:pt idx="416">
                        <c:v>5680.6564147400022</c:v>
                      </c:pt>
                      <c:pt idx="417">
                        <c:v>5720.6090893100027</c:v>
                      </c:pt>
                      <c:pt idx="418">
                        <c:v>5788.089088810003</c:v>
                      </c:pt>
                      <c:pt idx="419">
                        <c:v>5821.7216967500026</c:v>
                      </c:pt>
                      <c:pt idx="420">
                        <c:v>5885.5216967500028</c:v>
                      </c:pt>
                      <c:pt idx="421">
                        <c:v>5916.6716967500024</c:v>
                      </c:pt>
                      <c:pt idx="422">
                        <c:v>5944.8837501000025</c:v>
                      </c:pt>
                      <c:pt idx="423">
                        <c:v>5965.0337501000022</c:v>
                      </c:pt>
                      <c:pt idx="424">
                        <c:v>5986.0337501000022</c:v>
                      </c:pt>
                      <c:pt idx="425">
                        <c:v>6027.5837501000024</c:v>
                      </c:pt>
                      <c:pt idx="426">
                        <c:v>6037.7098549300026</c:v>
                      </c:pt>
                      <c:pt idx="427">
                        <c:v>6123.849181970003</c:v>
                      </c:pt>
                      <c:pt idx="428">
                        <c:v>6200.0089319700028</c:v>
                      </c:pt>
                      <c:pt idx="429">
                        <c:v>6298.1504260400025</c:v>
                      </c:pt>
                      <c:pt idx="430">
                        <c:v>6424.0601602200022</c:v>
                      </c:pt>
                      <c:pt idx="431">
                        <c:v>6578.5167273000025</c:v>
                      </c:pt>
                      <c:pt idx="432">
                        <c:v>6639.2791548800024</c:v>
                      </c:pt>
                      <c:pt idx="433">
                        <c:v>6731.4814478200024</c:v>
                      </c:pt>
                      <c:pt idx="434">
                        <c:v>6829.1064228900022</c:v>
                      </c:pt>
                      <c:pt idx="435">
                        <c:v>6962.6814228900021</c:v>
                      </c:pt>
                      <c:pt idx="436">
                        <c:v>7056.0684060200019</c:v>
                      </c:pt>
                      <c:pt idx="437">
                        <c:v>7066.2684060200017</c:v>
                      </c:pt>
                      <c:pt idx="438">
                        <c:v>7144.7381460200013</c:v>
                      </c:pt>
                      <c:pt idx="439">
                        <c:v>7248.9981460200015</c:v>
                      </c:pt>
                      <c:pt idx="440">
                        <c:v>7295.2181460200018</c:v>
                      </c:pt>
                      <c:pt idx="441">
                        <c:v>7339.4781995900021</c:v>
                      </c:pt>
                      <c:pt idx="442">
                        <c:v>7363.9591287600024</c:v>
                      </c:pt>
                      <c:pt idx="443">
                        <c:v>7403.6101447600022</c:v>
                      </c:pt>
                      <c:pt idx="444">
                        <c:v>7490.9134839900025</c:v>
                      </c:pt>
                      <c:pt idx="445">
                        <c:v>7590.6104673500022</c:v>
                      </c:pt>
                      <c:pt idx="446">
                        <c:v>7641.6078070200019</c:v>
                      </c:pt>
                      <c:pt idx="447">
                        <c:v>7683.3701253500021</c:v>
                      </c:pt>
                      <c:pt idx="448">
                        <c:v>7783.7823698400025</c:v>
                      </c:pt>
                      <c:pt idx="449">
                        <c:v>7827.9823698400023</c:v>
                      </c:pt>
                      <c:pt idx="450">
                        <c:v>7896.8545531400023</c:v>
                      </c:pt>
                      <c:pt idx="451">
                        <c:v>7924.4789281400026</c:v>
                      </c:pt>
                      <c:pt idx="452">
                        <c:v>7954.102007790003</c:v>
                      </c:pt>
                      <c:pt idx="453">
                        <c:v>7981.8620077900032</c:v>
                      </c:pt>
                      <c:pt idx="454">
                        <c:v>8028.7202669700027</c:v>
                      </c:pt>
                      <c:pt idx="455">
                        <c:v>8064.6702669700026</c:v>
                      </c:pt>
                      <c:pt idx="456">
                        <c:v>8112.3045999700025</c:v>
                      </c:pt>
                      <c:pt idx="457">
                        <c:v>8277.3615071500026</c:v>
                      </c:pt>
                      <c:pt idx="458">
                        <c:v>8349.7131846000029</c:v>
                      </c:pt>
                      <c:pt idx="459">
                        <c:v>8409.5726096000035</c:v>
                      </c:pt>
                      <c:pt idx="460">
                        <c:v>8445.880055190004</c:v>
                      </c:pt>
                      <c:pt idx="461">
                        <c:v>8483.7391211900049</c:v>
                      </c:pt>
                      <c:pt idx="462">
                        <c:v>8561.9865831700045</c:v>
                      </c:pt>
                      <c:pt idx="463">
                        <c:v>8604.7865831700037</c:v>
                      </c:pt>
                      <c:pt idx="464">
                        <c:v>8661.1805999700046</c:v>
                      </c:pt>
                      <c:pt idx="465">
                        <c:v>8768.1262907000037</c:v>
                      </c:pt>
                      <c:pt idx="466">
                        <c:v>8778.7929573600031</c:v>
                      </c:pt>
                      <c:pt idx="467">
                        <c:v>8816.4175148600025</c:v>
                      </c:pt>
                      <c:pt idx="468">
                        <c:v>8876.4675148600018</c:v>
                      </c:pt>
                      <c:pt idx="469">
                        <c:v>8944.3772514600023</c:v>
                      </c:pt>
                      <c:pt idx="470">
                        <c:v>8959.3484764600016</c:v>
                      </c:pt>
                      <c:pt idx="471">
                        <c:v>9002.5947623600023</c:v>
                      </c:pt>
                      <c:pt idx="472">
                        <c:v>9074.1062569100031</c:v>
                      </c:pt>
                      <c:pt idx="473">
                        <c:v>9110.8562569100031</c:v>
                      </c:pt>
                      <c:pt idx="474">
                        <c:v>9145.3811921200031</c:v>
                      </c:pt>
                      <c:pt idx="475">
                        <c:v>9251.0715983700029</c:v>
                      </c:pt>
                      <c:pt idx="476">
                        <c:v>9258.9882643800029</c:v>
                      </c:pt>
                      <c:pt idx="477">
                        <c:v>9380.1882643800036</c:v>
                      </c:pt>
                      <c:pt idx="478">
                        <c:v>9403.7382643800029</c:v>
                      </c:pt>
                      <c:pt idx="479">
                        <c:v>9435.1882643800036</c:v>
                      </c:pt>
                      <c:pt idx="480">
                        <c:v>9491.3867535400041</c:v>
                      </c:pt>
                      <c:pt idx="481">
                        <c:v>9607.1057899700045</c:v>
                      </c:pt>
                      <c:pt idx="482">
                        <c:v>9667.3476039700054</c:v>
                      </c:pt>
                      <c:pt idx="483">
                        <c:v>9765.5316733200052</c:v>
                      </c:pt>
                      <c:pt idx="484">
                        <c:v>9824.3541442400056</c:v>
                      </c:pt>
                      <c:pt idx="485">
                        <c:v>9924.5541442400063</c:v>
                      </c:pt>
                      <c:pt idx="486">
                        <c:v>9974.008165820007</c:v>
                      </c:pt>
                      <c:pt idx="487">
                        <c:v>10092.030734820008</c:v>
                      </c:pt>
                      <c:pt idx="488">
                        <c:v>10160.320008770008</c:v>
                      </c:pt>
                      <c:pt idx="489">
                        <c:v>10227.990008770008</c:v>
                      </c:pt>
                      <c:pt idx="490">
                        <c:v>10308.565804160007</c:v>
                      </c:pt>
                      <c:pt idx="491">
                        <c:v>10448.979274160007</c:v>
                      </c:pt>
                      <c:pt idx="492">
                        <c:v>10512.579274160007</c:v>
                      </c:pt>
                      <c:pt idx="493">
                        <c:v>10605.440921390007</c:v>
                      </c:pt>
                      <c:pt idx="494">
                        <c:v>10674.510921390007</c:v>
                      </c:pt>
                      <c:pt idx="495">
                        <c:v>10754.010921390007</c:v>
                      </c:pt>
                      <c:pt idx="496">
                        <c:v>10871.542838090007</c:v>
                      </c:pt>
                      <c:pt idx="497">
                        <c:v>10957.216838090008</c:v>
                      </c:pt>
                      <c:pt idx="498">
                        <c:v>11035.496838090008</c:v>
                      </c:pt>
                      <c:pt idx="499">
                        <c:v>11107.770867260007</c:v>
                      </c:pt>
                      <c:pt idx="500">
                        <c:v>11169.105157090007</c:v>
                      </c:pt>
                      <c:pt idx="501">
                        <c:v>11214.122653750008</c:v>
                      </c:pt>
                      <c:pt idx="502">
                        <c:v>11247.761278750007</c:v>
                      </c:pt>
                      <c:pt idx="503">
                        <c:v>11326.980912950008</c:v>
                      </c:pt>
                      <c:pt idx="504">
                        <c:v>11444.877683180008</c:v>
                      </c:pt>
                      <c:pt idx="505">
                        <c:v>11521.522420930009</c:v>
                      </c:pt>
                      <c:pt idx="506">
                        <c:v>11570.373335930009</c:v>
                      </c:pt>
                      <c:pt idx="507">
                        <c:v>11578.47333593001</c:v>
                      </c:pt>
                      <c:pt idx="508">
                        <c:v>11609.40036739001</c:v>
                      </c:pt>
                      <c:pt idx="509">
                        <c:v>11722.130367390009</c:v>
                      </c:pt>
                      <c:pt idx="510">
                        <c:v>11784.65210002001</c:v>
                      </c:pt>
                      <c:pt idx="511">
                        <c:v>11818.25210002001</c:v>
                      </c:pt>
                      <c:pt idx="512">
                        <c:v>11826.747100020011</c:v>
                      </c:pt>
                      <c:pt idx="513">
                        <c:v>11866.459819520011</c:v>
                      </c:pt>
                      <c:pt idx="514">
                        <c:v>11916.909819520011</c:v>
                      </c:pt>
                      <c:pt idx="515">
                        <c:v>12018.609819520012</c:v>
                      </c:pt>
                      <c:pt idx="516">
                        <c:v>12186.952691870012</c:v>
                      </c:pt>
                      <c:pt idx="517">
                        <c:v>12201.529307870012</c:v>
                      </c:pt>
                      <c:pt idx="518">
                        <c:v>12241.263597700012</c:v>
                      </c:pt>
                      <c:pt idx="519">
                        <c:v>12323.313597700011</c:v>
                      </c:pt>
                      <c:pt idx="520">
                        <c:v>12398.763597700012</c:v>
                      </c:pt>
                      <c:pt idx="521">
                        <c:v>12499.462597700012</c:v>
                      </c:pt>
                      <c:pt idx="522">
                        <c:v>12567.353065360012</c:v>
                      </c:pt>
                      <c:pt idx="523">
                        <c:v>12618.403065360011</c:v>
                      </c:pt>
                      <c:pt idx="524">
                        <c:v>12753.890240300012</c:v>
                      </c:pt>
                      <c:pt idx="525">
                        <c:v>12803.590240300013</c:v>
                      </c:pt>
                      <c:pt idx="526">
                        <c:v>12861.020189240013</c:v>
                      </c:pt>
                      <c:pt idx="527">
                        <c:v>12909.620189240013</c:v>
                      </c:pt>
                      <c:pt idx="528">
                        <c:v>13005.420189240012</c:v>
                      </c:pt>
                      <c:pt idx="529">
                        <c:v>13017.598741910013</c:v>
                      </c:pt>
                    </c:numCache>
                  </c:numRef>
                </c:val>
                <c:extLst xmlns:c15="http://schemas.microsoft.com/office/drawing/2012/chart">
                  <c:ext xmlns:c16="http://schemas.microsoft.com/office/drawing/2014/chart" uri="{C3380CC4-5D6E-409C-BE32-E72D297353CC}">
                    <c16:uniqueId val="{00000007-83A3-44A1-839C-236DB97959A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'Base graficos'!$I$1</c15:sqref>
                        </c15:formulaRef>
                      </c:ext>
                    </c:extLst>
                    <c:strCache>
                      <c:ptCount val="1"/>
                      <c:pt idx="0">
                        <c:v>Cantidad de CPDs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ontserrat SemiBold" pitchFamily="2" charset="0"/>
                          <a:ea typeface="+mn-ea"/>
                          <a:cs typeface="+mn-cs"/>
                        </a:defRPr>
                      </a:pPr>
                      <a:endParaRPr lang="es-A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'Base graficos'!$A$622:$A$781</c15:sqref>
                        </c15:formulaRef>
                      </c:ext>
                    </c:extLst>
                    <c:numCache>
                      <c:formatCode>m/d/yyyy</c:formatCode>
                      <c:ptCount val="160"/>
                      <c:pt idx="0">
                        <c:v>45659</c:v>
                      </c:pt>
                      <c:pt idx="1">
                        <c:v>45660</c:v>
                      </c:pt>
                      <c:pt idx="2">
                        <c:v>45663</c:v>
                      </c:pt>
                      <c:pt idx="3">
                        <c:v>45664</c:v>
                      </c:pt>
                      <c:pt idx="4">
                        <c:v>45665</c:v>
                      </c:pt>
                      <c:pt idx="5">
                        <c:v>45666</c:v>
                      </c:pt>
                      <c:pt idx="6">
                        <c:v>45667</c:v>
                      </c:pt>
                      <c:pt idx="7">
                        <c:v>45670</c:v>
                      </c:pt>
                      <c:pt idx="8">
                        <c:v>45671</c:v>
                      </c:pt>
                      <c:pt idx="9">
                        <c:v>45672</c:v>
                      </c:pt>
                      <c:pt idx="10">
                        <c:v>45673</c:v>
                      </c:pt>
                      <c:pt idx="11">
                        <c:v>45674</c:v>
                      </c:pt>
                      <c:pt idx="12">
                        <c:v>45677</c:v>
                      </c:pt>
                      <c:pt idx="13">
                        <c:v>45678</c:v>
                      </c:pt>
                      <c:pt idx="14">
                        <c:v>45679</c:v>
                      </c:pt>
                      <c:pt idx="15">
                        <c:v>45680</c:v>
                      </c:pt>
                      <c:pt idx="16">
                        <c:v>45681</c:v>
                      </c:pt>
                      <c:pt idx="17">
                        <c:v>45684</c:v>
                      </c:pt>
                      <c:pt idx="18">
                        <c:v>45685</c:v>
                      </c:pt>
                      <c:pt idx="19">
                        <c:v>45686</c:v>
                      </c:pt>
                      <c:pt idx="20">
                        <c:v>45687</c:v>
                      </c:pt>
                      <c:pt idx="21">
                        <c:v>45688</c:v>
                      </c:pt>
                      <c:pt idx="22">
                        <c:v>45691</c:v>
                      </c:pt>
                      <c:pt idx="23">
                        <c:v>45692</c:v>
                      </c:pt>
                      <c:pt idx="24">
                        <c:v>45693</c:v>
                      </c:pt>
                      <c:pt idx="25">
                        <c:v>45694</c:v>
                      </c:pt>
                      <c:pt idx="26">
                        <c:v>45695</c:v>
                      </c:pt>
                      <c:pt idx="27">
                        <c:v>45698</c:v>
                      </c:pt>
                      <c:pt idx="28">
                        <c:v>45699</c:v>
                      </c:pt>
                      <c:pt idx="29">
                        <c:v>45700</c:v>
                      </c:pt>
                      <c:pt idx="30">
                        <c:v>45701</c:v>
                      </c:pt>
                      <c:pt idx="31">
                        <c:v>45702</c:v>
                      </c:pt>
                      <c:pt idx="32">
                        <c:v>45705</c:v>
                      </c:pt>
                      <c:pt idx="33">
                        <c:v>45706</c:v>
                      </c:pt>
                      <c:pt idx="34">
                        <c:v>45707</c:v>
                      </c:pt>
                      <c:pt idx="35">
                        <c:v>45708</c:v>
                      </c:pt>
                      <c:pt idx="36">
                        <c:v>45709</c:v>
                      </c:pt>
                      <c:pt idx="37">
                        <c:v>45712</c:v>
                      </c:pt>
                      <c:pt idx="38">
                        <c:v>45713</c:v>
                      </c:pt>
                      <c:pt idx="39">
                        <c:v>45714</c:v>
                      </c:pt>
                      <c:pt idx="40">
                        <c:v>45715</c:v>
                      </c:pt>
                      <c:pt idx="41">
                        <c:v>45716</c:v>
                      </c:pt>
                      <c:pt idx="42">
                        <c:v>45721</c:v>
                      </c:pt>
                      <c:pt idx="43">
                        <c:v>45722</c:v>
                      </c:pt>
                      <c:pt idx="44">
                        <c:v>45723</c:v>
                      </c:pt>
                      <c:pt idx="45">
                        <c:v>45726</c:v>
                      </c:pt>
                      <c:pt idx="46">
                        <c:v>45727</c:v>
                      </c:pt>
                      <c:pt idx="47">
                        <c:v>45728</c:v>
                      </c:pt>
                      <c:pt idx="48">
                        <c:v>45729</c:v>
                      </c:pt>
                      <c:pt idx="49">
                        <c:v>45730</c:v>
                      </c:pt>
                      <c:pt idx="50">
                        <c:v>45733</c:v>
                      </c:pt>
                      <c:pt idx="51">
                        <c:v>45734</c:v>
                      </c:pt>
                      <c:pt idx="52">
                        <c:v>45735</c:v>
                      </c:pt>
                      <c:pt idx="53">
                        <c:v>45736</c:v>
                      </c:pt>
                      <c:pt idx="54">
                        <c:v>45737</c:v>
                      </c:pt>
                      <c:pt idx="55">
                        <c:v>45741</c:v>
                      </c:pt>
                      <c:pt idx="56">
                        <c:v>45742</c:v>
                      </c:pt>
                      <c:pt idx="57">
                        <c:v>45743</c:v>
                      </c:pt>
                      <c:pt idx="58">
                        <c:v>45744</c:v>
                      </c:pt>
                      <c:pt idx="59">
                        <c:v>45747</c:v>
                      </c:pt>
                      <c:pt idx="60">
                        <c:v>45748</c:v>
                      </c:pt>
                      <c:pt idx="61">
                        <c:v>45750</c:v>
                      </c:pt>
                      <c:pt idx="62">
                        <c:v>45751</c:v>
                      </c:pt>
                      <c:pt idx="63">
                        <c:v>45754</c:v>
                      </c:pt>
                      <c:pt idx="64">
                        <c:v>45755</c:v>
                      </c:pt>
                      <c:pt idx="65">
                        <c:v>45756</c:v>
                      </c:pt>
                      <c:pt idx="66">
                        <c:v>45757</c:v>
                      </c:pt>
                      <c:pt idx="67">
                        <c:v>45758</c:v>
                      </c:pt>
                      <c:pt idx="68">
                        <c:v>45761</c:v>
                      </c:pt>
                      <c:pt idx="69">
                        <c:v>45762</c:v>
                      </c:pt>
                      <c:pt idx="70">
                        <c:v>45763</c:v>
                      </c:pt>
                      <c:pt idx="71">
                        <c:v>45768</c:v>
                      </c:pt>
                      <c:pt idx="72">
                        <c:v>45769</c:v>
                      </c:pt>
                      <c:pt idx="73">
                        <c:v>45770</c:v>
                      </c:pt>
                      <c:pt idx="74">
                        <c:v>45771</c:v>
                      </c:pt>
                      <c:pt idx="75">
                        <c:v>45772</c:v>
                      </c:pt>
                      <c:pt idx="76">
                        <c:v>45775</c:v>
                      </c:pt>
                      <c:pt idx="77">
                        <c:v>45776</c:v>
                      </c:pt>
                      <c:pt idx="78">
                        <c:v>45777</c:v>
                      </c:pt>
                      <c:pt idx="79">
                        <c:v>45782</c:v>
                      </c:pt>
                      <c:pt idx="80">
                        <c:v>45783</c:v>
                      </c:pt>
                      <c:pt idx="81">
                        <c:v>45784</c:v>
                      </c:pt>
                      <c:pt idx="82">
                        <c:v>45785</c:v>
                      </c:pt>
                      <c:pt idx="83">
                        <c:v>45786</c:v>
                      </c:pt>
                      <c:pt idx="84">
                        <c:v>45789</c:v>
                      </c:pt>
                      <c:pt idx="85">
                        <c:v>45790</c:v>
                      </c:pt>
                      <c:pt idx="86">
                        <c:v>45791</c:v>
                      </c:pt>
                      <c:pt idx="87">
                        <c:v>45792</c:v>
                      </c:pt>
                      <c:pt idx="88">
                        <c:v>45793</c:v>
                      </c:pt>
                      <c:pt idx="89">
                        <c:v>45796</c:v>
                      </c:pt>
                      <c:pt idx="90">
                        <c:v>45797</c:v>
                      </c:pt>
                      <c:pt idx="91">
                        <c:v>45798</c:v>
                      </c:pt>
                      <c:pt idx="92">
                        <c:v>45799</c:v>
                      </c:pt>
                      <c:pt idx="93">
                        <c:v>45800</c:v>
                      </c:pt>
                      <c:pt idx="94">
                        <c:v>45803</c:v>
                      </c:pt>
                      <c:pt idx="95">
                        <c:v>45804</c:v>
                      </c:pt>
                      <c:pt idx="96">
                        <c:v>45805</c:v>
                      </c:pt>
                      <c:pt idx="97">
                        <c:v>45806</c:v>
                      </c:pt>
                      <c:pt idx="98">
                        <c:v>45807</c:v>
                      </c:pt>
                      <c:pt idx="99">
                        <c:v>45810</c:v>
                      </c:pt>
                      <c:pt idx="100">
                        <c:v>45811</c:v>
                      </c:pt>
                      <c:pt idx="101">
                        <c:v>45812</c:v>
                      </c:pt>
                      <c:pt idx="102">
                        <c:v>45813</c:v>
                      </c:pt>
                      <c:pt idx="103">
                        <c:v>45814</c:v>
                      </c:pt>
                      <c:pt idx="104">
                        <c:v>45817</c:v>
                      </c:pt>
                      <c:pt idx="105">
                        <c:v>45818</c:v>
                      </c:pt>
                      <c:pt idx="106">
                        <c:v>45819</c:v>
                      </c:pt>
                      <c:pt idx="107">
                        <c:v>45820</c:v>
                      </c:pt>
                      <c:pt idx="108">
                        <c:v>45821</c:v>
                      </c:pt>
                      <c:pt idx="109">
                        <c:v>45825</c:v>
                      </c:pt>
                      <c:pt idx="110">
                        <c:v>45826</c:v>
                      </c:pt>
                      <c:pt idx="111">
                        <c:v>45827</c:v>
                      </c:pt>
                      <c:pt idx="112">
                        <c:v>45831</c:v>
                      </c:pt>
                      <c:pt idx="113">
                        <c:v>45832</c:v>
                      </c:pt>
                      <c:pt idx="114">
                        <c:v>45833</c:v>
                      </c:pt>
                      <c:pt idx="115">
                        <c:v>45834</c:v>
                      </c:pt>
                      <c:pt idx="116">
                        <c:v>45835</c:v>
                      </c:pt>
                      <c:pt idx="117">
                        <c:v>45838</c:v>
                      </c:pt>
                      <c:pt idx="118">
                        <c:v>45839</c:v>
                      </c:pt>
                      <c:pt idx="119">
                        <c:v>45840</c:v>
                      </c:pt>
                      <c:pt idx="120">
                        <c:v>45841</c:v>
                      </c:pt>
                      <c:pt idx="121">
                        <c:v>45842</c:v>
                      </c:pt>
                      <c:pt idx="122">
                        <c:v>45845</c:v>
                      </c:pt>
                      <c:pt idx="123">
                        <c:v>45846</c:v>
                      </c:pt>
                      <c:pt idx="124">
                        <c:v>45848</c:v>
                      </c:pt>
                      <c:pt idx="125">
                        <c:v>45849</c:v>
                      </c:pt>
                      <c:pt idx="126">
                        <c:v>45852</c:v>
                      </c:pt>
                      <c:pt idx="127">
                        <c:v>45853</c:v>
                      </c:pt>
                      <c:pt idx="128">
                        <c:v>45854</c:v>
                      </c:pt>
                      <c:pt idx="129">
                        <c:v>45855</c:v>
                      </c:pt>
                      <c:pt idx="130">
                        <c:v>45856</c:v>
                      </c:pt>
                      <c:pt idx="131">
                        <c:v>45859</c:v>
                      </c:pt>
                      <c:pt idx="132">
                        <c:v>45860</c:v>
                      </c:pt>
                      <c:pt idx="133">
                        <c:v>45861</c:v>
                      </c:pt>
                      <c:pt idx="134">
                        <c:v>45862</c:v>
                      </c:pt>
                      <c:pt idx="135">
                        <c:v>45863</c:v>
                      </c:pt>
                      <c:pt idx="136">
                        <c:v>45866</c:v>
                      </c:pt>
                      <c:pt idx="137">
                        <c:v>45867</c:v>
                      </c:pt>
                      <c:pt idx="138">
                        <c:v>45868</c:v>
                      </c:pt>
                      <c:pt idx="139">
                        <c:v>45869</c:v>
                      </c:pt>
                      <c:pt idx="140">
                        <c:v>45870</c:v>
                      </c:pt>
                      <c:pt idx="141">
                        <c:v>45873</c:v>
                      </c:pt>
                      <c:pt idx="142">
                        <c:v>45874</c:v>
                      </c:pt>
                      <c:pt idx="143">
                        <c:v>45875</c:v>
                      </c:pt>
                      <c:pt idx="144">
                        <c:v>45876</c:v>
                      </c:pt>
                      <c:pt idx="145">
                        <c:v>45877</c:v>
                      </c:pt>
                      <c:pt idx="146">
                        <c:v>45880</c:v>
                      </c:pt>
                      <c:pt idx="147">
                        <c:v>45881</c:v>
                      </c:pt>
                      <c:pt idx="148">
                        <c:v>45882</c:v>
                      </c:pt>
                      <c:pt idx="149">
                        <c:v>45883</c:v>
                      </c:pt>
                      <c:pt idx="150">
                        <c:v>45887</c:v>
                      </c:pt>
                      <c:pt idx="151">
                        <c:v>45888</c:v>
                      </c:pt>
                      <c:pt idx="152">
                        <c:v>45889</c:v>
                      </c:pt>
                      <c:pt idx="153">
                        <c:v>45890</c:v>
                      </c:pt>
                      <c:pt idx="154">
                        <c:v>45891</c:v>
                      </c:pt>
                      <c:pt idx="155">
                        <c:v>45894</c:v>
                      </c:pt>
                      <c:pt idx="156">
                        <c:v>45895</c:v>
                      </c:pt>
                      <c:pt idx="157">
                        <c:v>45896</c:v>
                      </c:pt>
                      <c:pt idx="158">
                        <c:v>45897</c:v>
                      </c:pt>
                      <c:pt idx="159">
                        <c:v>45898</c:v>
                      </c:pt>
                    </c:numCache>
                  </c:numRef>
                </c:cat>
                <c:val>
                  <c:numRef>
                    <c:extLst xmlns:c15="http://schemas.microsoft.com/office/drawing/2012/chart">
                      <c:ext xmlns:c15="http://schemas.microsoft.com/office/drawing/2012/chart" uri="{02D57815-91ED-43cb-92C2-25804820EDAC}">
                        <c15:formulaRef>
                          <c15:sqref>'Base graficos'!$I$457:$I$531</c15:sqref>
                        </c15:formulaRef>
                      </c:ext>
                    </c:extLst>
                    <c:numCache>
                      <c:formatCode>_-* #,##0_-;\-* #,##0_-;_-* "-"??_-;_-@_-</c:formatCode>
                      <c:ptCount val="75"/>
                      <c:pt idx="0">
                        <c:v>32</c:v>
                      </c:pt>
                      <c:pt idx="1">
                        <c:v>26</c:v>
                      </c:pt>
                      <c:pt idx="2">
                        <c:v>87</c:v>
                      </c:pt>
                      <c:pt idx="3">
                        <c:v>56</c:v>
                      </c:pt>
                      <c:pt idx="4">
                        <c:v>28</c:v>
                      </c:pt>
                      <c:pt idx="5">
                        <c:v>17</c:v>
                      </c:pt>
                      <c:pt idx="6">
                        <c:v>21</c:v>
                      </c:pt>
                      <c:pt idx="7">
                        <c:v>40</c:v>
                      </c:pt>
                      <c:pt idx="8">
                        <c:v>25</c:v>
                      </c:pt>
                      <c:pt idx="9">
                        <c:v>17</c:v>
                      </c:pt>
                      <c:pt idx="10">
                        <c:v>29</c:v>
                      </c:pt>
                      <c:pt idx="11">
                        <c:v>5</c:v>
                      </c:pt>
                      <c:pt idx="12">
                        <c:v>19</c:v>
                      </c:pt>
                      <c:pt idx="13">
                        <c:v>19</c:v>
                      </c:pt>
                      <c:pt idx="14">
                        <c:v>31</c:v>
                      </c:pt>
                      <c:pt idx="15">
                        <c:v>19</c:v>
                      </c:pt>
                      <c:pt idx="16">
                        <c:v>18</c:v>
                      </c:pt>
                      <c:pt idx="17">
                        <c:v>24</c:v>
                      </c:pt>
                      <c:pt idx="18">
                        <c:v>24</c:v>
                      </c:pt>
                      <c:pt idx="19">
                        <c:v>31</c:v>
                      </c:pt>
                      <c:pt idx="20">
                        <c:v>38</c:v>
                      </c:pt>
                      <c:pt idx="21">
                        <c:v>3</c:v>
                      </c:pt>
                      <c:pt idx="22">
                        <c:v>36</c:v>
                      </c:pt>
                      <c:pt idx="23">
                        <c:v>14</c:v>
                      </c:pt>
                      <c:pt idx="24">
                        <c:v>16</c:v>
                      </c:pt>
                      <c:pt idx="25">
                        <c:v>15</c:v>
                      </c:pt>
                      <c:pt idx="26">
                        <c:v>24</c:v>
                      </c:pt>
                      <c:pt idx="27">
                        <c:v>22</c:v>
                      </c:pt>
                      <c:pt idx="28">
                        <c:v>28</c:v>
                      </c:pt>
                      <c:pt idx="29">
                        <c:v>22</c:v>
                      </c:pt>
                      <c:pt idx="30">
                        <c:v>46</c:v>
                      </c:pt>
                      <c:pt idx="31">
                        <c:v>15</c:v>
                      </c:pt>
                      <c:pt idx="32">
                        <c:v>45</c:v>
                      </c:pt>
                      <c:pt idx="33">
                        <c:v>14</c:v>
                      </c:pt>
                      <c:pt idx="34">
                        <c:v>15</c:v>
                      </c:pt>
                      <c:pt idx="35">
                        <c:v>36</c:v>
                      </c:pt>
                      <c:pt idx="36">
                        <c:v>44</c:v>
                      </c:pt>
                      <c:pt idx="37">
                        <c:v>31</c:v>
                      </c:pt>
                      <c:pt idx="38">
                        <c:v>18</c:v>
                      </c:pt>
                      <c:pt idx="39">
                        <c:v>23</c:v>
                      </c:pt>
                      <c:pt idx="40">
                        <c:v>12</c:v>
                      </c:pt>
                      <c:pt idx="41">
                        <c:v>27</c:v>
                      </c:pt>
                      <c:pt idx="42">
                        <c:v>22</c:v>
                      </c:pt>
                      <c:pt idx="43">
                        <c:v>26</c:v>
                      </c:pt>
                      <c:pt idx="44">
                        <c:v>6</c:v>
                      </c:pt>
                      <c:pt idx="45">
                        <c:v>27</c:v>
                      </c:pt>
                      <c:pt idx="46">
                        <c:v>27</c:v>
                      </c:pt>
                      <c:pt idx="47">
                        <c:v>19</c:v>
                      </c:pt>
                      <c:pt idx="48">
                        <c:v>21</c:v>
                      </c:pt>
                      <c:pt idx="49">
                        <c:v>40</c:v>
                      </c:pt>
                      <c:pt idx="50">
                        <c:v>57</c:v>
                      </c:pt>
                      <c:pt idx="51">
                        <c:v>30</c:v>
                      </c:pt>
                      <c:pt idx="52">
                        <c:v>4</c:v>
                      </c:pt>
                      <c:pt idx="53">
                        <c:v>22</c:v>
                      </c:pt>
                      <c:pt idx="54">
                        <c:v>32</c:v>
                      </c:pt>
                      <c:pt idx="55">
                        <c:v>47</c:v>
                      </c:pt>
                      <c:pt idx="56">
                        <c:v>26</c:v>
                      </c:pt>
                      <c:pt idx="57">
                        <c:v>5</c:v>
                      </c:pt>
                      <c:pt idx="58">
                        <c:v>19</c:v>
                      </c:pt>
                      <c:pt idx="59">
                        <c:v>15</c:v>
                      </c:pt>
                      <c:pt idx="60">
                        <c:v>35</c:v>
                      </c:pt>
                      <c:pt idx="61">
                        <c:v>55</c:v>
                      </c:pt>
                      <c:pt idx="62">
                        <c:v>16</c:v>
                      </c:pt>
                      <c:pt idx="63">
                        <c:v>23</c:v>
                      </c:pt>
                      <c:pt idx="64">
                        <c:v>27</c:v>
                      </c:pt>
                      <c:pt idx="65">
                        <c:v>14</c:v>
                      </c:pt>
                      <c:pt idx="66">
                        <c:v>18</c:v>
                      </c:pt>
                      <c:pt idx="67">
                        <c:v>13</c:v>
                      </c:pt>
                      <c:pt idx="68">
                        <c:v>19</c:v>
                      </c:pt>
                      <c:pt idx="69">
                        <c:v>32</c:v>
                      </c:pt>
                      <c:pt idx="70">
                        <c:v>19</c:v>
                      </c:pt>
                      <c:pt idx="71">
                        <c:v>32</c:v>
                      </c:pt>
                      <c:pt idx="72">
                        <c:v>25</c:v>
                      </c:pt>
                      <c:pt idx="73">
                        <c:v>39</c:v>
                      </c:pt>
                      <c:pt idx="74">
                        <c:v>4</c:v>
                      </c:pt>
                    </c:numCache>
                  </c:numRef>
                </c:val>
                <c:extLst xmlns:c15="http://schemas.microsoft.com/office/drawing/2012/chart">
                  <c:ext xmlns:c16="http://schemas.microsoft.com/office/drawing/2014/chart" uri="{C3380CC4-5D6E-409C-BE32-E72D297353CC}">
                    <c16:uniqueId val="{00000008-83A3-44A1-839C-236DB97959AD}"/>
                  </c:ext>
                </c:extLst>
              </c15:ser>
            </c15:filteredBarSeries>
          </c:ext>
        </c:extLst>
      </c:barChart>
      <c:lineChart>
        <c:grouping val="standard"/>
        <c:varyColors val="0"/>
        <c:dLbls>
          <c:showLegendKey val="0"/>
          <c:showVal val="0"/>
          <c:showCatName val="0"/>
          <c:showSerName val="0"/>
          <c:showPercent val="0"/>
          <c:showBubbleSize val="0"/>
        </c:dLbls>
        <c:marker val="1"/>
        <c:smooth val="0"/>
        <c:axId val="854385215"/>
        <c:axId val="854388095"/>
        <c:extLst>
          <c:ext xmlns:c15="http://schemas.microsoft.com/office/drawing/2012/chart" uri="{02D57815-91ED-43cb-92C2-25804820EDAC}">
            <c15:filteredLineSeries>
              <c15:ser>
                <c:idx val="6"/>
                <c:order val="6"/>
                <c:tx>
                  <c:strRef>
                    <c:extLst>
                      <c:ext uri="{02D57815-91ED-43cb-92C2-25804820EDAC}">
                        <c15:formulaRef>
                          <c15:sqref>'Base graficos'!$J$1</c15:sqref>
                        </c15:formulaRef>
                      </c:ext>
                    </c:extLst>
                    <c:strCache>
                      <c:ptCount val="1"/>
                      <c:pt idx="0">
                        <c:v>Promedio Cantidad de CPDs</c:v>
                      </c:pt>
                    </c:strCache>
                  </c:strRef>
                </c:tx>
                <c:spPr>
                  <a:ln w="28575" cap="rnd">
                    <a:solidFill>
                      <a:schemeClr val="accent1">
                        <a:lumMod val="60000"/>
                      </a:schemeClr>
                    </a:solidFill>
                    <a:round/>
                  </a:ln>
                  <a:effectLst/>
                </c:spPr>
                <c:marker>
                  <c:symbol val="none"/>
                </c:marker>
                <c:cat>
                  <c:numRef>
                    <c:extLst>
                      <c:ext uri="{02D57815-91ED-43cb-92C2-25804820EDAC}">
                        <c15:formulaRef>
                          <c15:sqref>'Base graficos'!$A$457:$A$531</c15:sqref>
                        </c15:formulaRef>
                      </c:ext>
                    </c:extLst>
                    <c:numCache>
                      <c:formatCode>m/d/yyyy</c:formatCode>
                      <c:ptCount val="75"/>
                      <c:pt idx="0">
                        <c:v>45414</c:v>
                      </c:pt>
                      <c:pt idx="1">
                        <c:v>45415</c:v>
                      </c:pt>
                      <c:pt idx="2">
                        <c:v>45418</c:v>
                      </c:pt>
                      <c:pt idx="3">
                        <c:v>45419</c:v>
                      </c:pt>
                      <c:pt idx="4">
                        <c:v>45420</c:v>
                      </c:pt>
                      <c:pt idx="5">
                        <c:v>45421</c:v>
                      </c:pt>
                      <c:pt idx="6">
                        <c:v>45422</c:v>
                      </c:pt>
                      <c:pt idx="7">
                        <c:v>45425</c:v>
                      </c:pt>
                      <c:pt idx="8">
                        <c:v>45426</c:v>
                      </c:pt>
                      <c:pt idx="9">
                        <c:v>45427</c:v>
                      </c:pt>
                      <c:pt idx="10">
                        <c:v>45428</c:v>
                      </c:pt>
                      <c:pt idx="11">
                        <c:v>45429</c:v>
                      </c:pt>
                      <c:pt idx="12">
                        <c:v>45432</c:v>
                      </c:pt>
                      <c:pt idx="13">
                        <c:v>45433</c:v>
                      </c:pt>
                      <c:pt idx="14">
                        <c:v>45434</c:v>
                      </c:pt>
                      <c:pt idx="15">
                        <c:v>45435</c:v>
                      </c:pt>
                      <c:pt idx="16">
                        <c:v>45436</c:v>
                      </c:pt>
                      <c:pt idx="17">
                        <c:v>45439</c:v>
                      </c:pt>
                      <c:pt idx="18">
                        <c:v>45440</c:v>
                      </c:pt>
                      <c:pt idx="19">
                        <c:v>45441</c:v>
                      </c:pt>
                      <c:pt idx="20">
                        <c:v>45442</c:v>
                      </c:pt>
                      <c:pt idx="21">
                        <c:v>45443</c:v>
                      </c:pt>
                      <c:pt idx="22">
                        <c:v>45446</c:v>
                      </c:pt>
                      <c:pt idx="23">
                        <c:v>45447</c:v>
                      </c:pt>
                      <c:pt idx="24">
                        <c:v>45448</c:v>
                      </c:pt>
                      <c:pt idx="25">
                        <c:v>45449</c:v>
                      </c:pt>
                      <c:pt idx="26">
                        <c:v>45450</c:v>
                      </c:pt>
                      <c:pt idx="27">
                        <c:v>45453</c:v>
                      </c:pt>
                      <c:pt idx="28">
                        <c:v>45454</c:v>
                      </c:pt>
                      <c:pt idx="29">
                        <c:v>45455</c:v>
                      </c:pt>
                      <c:pt idx="30">
                        <c:v>45456</c:v>
                      </c:pt>
                      <c:pt idx="31">
                        <c:v>45457</c:v>
                      </c:pt>
                      <c:pt idx="32">
                        <c:v>45461</c:v>
                      </c:pt>
                      <c:pt idx="33">
                        <c:v>45462</c:v>
                      </c:pt>
                      <c:pt idx="34">
                        <c:v>45467</c:v>
                      </c:pt>
                      <c:pt idx="35">
                        <c:v>45468</c:v>
                      </c:pt>
                      <c:pt idx="36">
                        <c:v>45469</c:v>
                      </c:pt>
                      <c:pt idx="37">
                        <c:v>45470</c:v>
                      </c:pt>
                      <c:pt idx="38">
                        <c:v>45471</c:v>
                      </c:pt>
                      <c:pt idx="39">
                        <c:v>45474</c:v>
                      </c:pt>
                      <c:pt idx="40">
                        <c:v>45475</c:v>
                      </c:pt>
                      <c:pt idx="41">
                        <c:v>45476</c:v>
                      </c:pt>
                      <c:pt idx="42">
                        <c:v>45477</c:v>
                      </c:pt>
                      <c:pt idx="43">
                        <c:v>45478</c:v>
                      </c:pt>
                      <c:pt idx="44">
                        <c:v>45481</c:v>
                      </c:pt>
                      <c:pt idx="45">
                        <c:v>45483</c:v>
                      </c:pt>
                      <c:pt idx="46">
                        <c:v>45484</c:v>
                      </c:pt>
                      <c:pt idx="47">
                        <c:v>45485</c:v>
                      </c:pt>
                      <c:pt idx="48">
                        <c:v>45488</c:v>
                      </c:pt>
                      <c:pt idx="49">
                        <c:v>45489</c:v>
                      </c:pt>
                      <c:pt idx="50">
                        <c:v>45490</c:v>
                      </c:pt>
                      <c:pt idx="51">
                        <c:v>45491</c:v>
                      </c:pt>
                      <c:pt idx="52">
                        <c:v>45492</c:v>
                      </c:pt>
                      <c:pt idx="53">
                        <c:v>45495</c:v>
                      </c:pt>
                      <c:pt idx="54">
                        <c:v>45496</c:v>
                      </c:pt>
                      <c:pt idx="55">
                        <c:v>45497</c:v>
                      </c:pt>
                      <c:pt idx="56">
                        <c:v>45498</c:v>
                      </c:pt>
                      <c:pt idx="57">
                        <c:v>45499</c:v>
                      </c:pt>
                      <c:pt idx="58">
                        <c:v>45502</c:v>
                      </c:pt>
                      <c:pt idx="59">
                        <c:v>45503</c:v>
                      </c:pt>
                      <c:pt idx="60">
                        <c:v>45504</c:v>
                      </c:pt>
                      <c:pt idx="61">
                        <c:v>45505</c:v>
                      </c:pt>
                      <c:pt idx="62">
                        <c:v>45506</c:v>
                      </c:pt>
                      <c:pt idx="63">
                        <c:v>45509</c:v>
                      </c:pt>
                      <c:pt idx="64">
                        <c:v>45510</c:v>
                      </c:pt>
                      <c:pt idx="65">
                        <c:v>45511</c:v>
                      </c:pt>
                      <c:pt idx="66">
                        <c:v>45512</c:v>
                      </c:pt>
                      <c:pt idx="67">
                        <c:v>45513</c:v>
                      </c:pt>
                      <c:pt idx="68">
                        <c:v>45516</c:v>
                      </c:pt>
                      <c:pt idx="69">
                        <c:v>45517</c:v>
                      </c:pt>
                      <c:pt idx="70">
                        <c:v>45518</c:v>
                      </c:pt>
                      <c:pt idx="71">
                        <c:v>45519</c:v>
                      </c:pt>
                      <c:pt idx="72">
                        <c:v>45520</c:v>
                      </c:pt>
                      <c:pt idx="73">
                        <c:v>45523</c:v>
                      </c:pt>
                      <c:pt idx="74">
                        <c:v>45524</c:v>
                      </c:pt>
                    </c:numCache>
                  </c:numRef>
                </c:cat>
                <c:val>
                  <c:numRef>
                    <c:extLst>
                      <c:ext uri="{02D57815-91ED-43cb-92C2-25804820EDAC}">
                        <c15:formulaRef>
                          <c15:sqref>'Base graficos'!$J$457:$J$531</c15:sqref>
                        </c15:formulaRef>
                      </c:ext>
                    </c:extLst>
                    <c:numCache>
                      <c:formatCode>_-* #,##0_-;\-* #,##0_-;_-* "-"??_-;_-@_-</c:formatCode>
                      <c:ptCount val="75"/>
                      <c:pt idx="0">
                        <c:v>19.399999999999999</c:v>
                      </c:pt>
                      <c:pt idx="1">
                        <c:v>22.6</c:v>
                      </c:pt>
                      <c:pt idx="2">
                        <c:v>37</c:v>
                      </c:pt>
                      <c:pt idx="3">
                        <c:v>45.4</c:v>
                      </c:pt>
                      <c:pt idx="4">
                        <c:v>45.8</c:v>
                      </c:pt>
                      <c:pt idx="5">
                        <c:v>42.8</c:v>
                      </c:pt>
                      <c:pt idx="6">
                        <c:v>41.8</c:v>
                      </c:pt>
                      <c:pt idx="7">
                        <c:v>32.4</c:v>
                      </c:pt>
                      <c:pt idx="8">
                        <c:v>26.2</c:v>
                      </c:pt>
                      <c:pt idx="9">
                        <c:v>24</c:v>
                      </c:pt>
                      <c:pt idx="10">
                        <c:v>26.4</c:v>
                      </c:pt>
                      <c:pt idx="11">
                        <c:v>23.2</c:v>
                      </c:pt>
                      <c:pt idx="12">
                        <c:v>19</c:v>
                      </c:pt>
                      <c:pt idx="13">
                        <c:v>17.8</c:v>
                      </c:pt>
                      <c:pt idx="14">
                        <c:v>20.6</c:v>
                      </c:pt>
                      <c:pt idx="15">
                        <c:v>18.600000000000001</c:v>
                      </c:pt>
                      <c:pt idx="16">
                        <c:v>21.2</c:v>
                      </c:pt>
                      <c:pt idx="17">
                        <c:v>22.2</c:v>
                      </c:pt>
                      <c:pt idx="18">
                        <c:v>23.2</c:v>
                      </c:pt>
                      <c:pt idx="19">
                        <c:v>23.2</c:v>
                      </c:pt>
                      <c:pt idx="20">
                        <c:v>27</c:v>
                      </c:pt>
                      <c:pt idx="21">
                        <c:v>24</c:v>
                      </c:pt>
                      <c:pt idx="22">
                        <c:v>26.4</c:v>
                      </c:pt>
                      <c:pt idx="23">
                        <c:v>24.4</c:v>
                      </c:pt>
                      <c:pt idx="24">
                        <c:v>21.4</c:v>
                      </c:pt>
                      <c:pt idx="25">
                        <c:v>16.8</c:v>
                      </c:pt>
                      <c:pt idx="26">
                        <c:v>21</c:v>
                      </c:pt>
                      <c:pt idx="27">
                        <c:v>18.2</c:v>
                      </c:pt>
                      <c:pt idx="28">
                        <c:v>21</c:v>
                      </c:pt>
                      <c:pt idx="29">
                        <c:v>22.2</c:v>
                      </c:pt>
                      <c:pt idx="30">
                        <c:v>28.4</c:v>
                      </c:pt>
                      <c:pt idx="31">
                        <c:v>26.6</c:v>
                      </c:pt>
                      <c:pt idx="32">
                        <c:v>31.2</c:v>
                      </c:pt>
                      <c:pt idx="33">
                        <c:v>28.4</c:v>
                      </c:pt>
                      <c:pt idx="34">
                        <c:v>27</c:v>
                      </c:pt>
                      <c:pt idx="35">
                        <c:v>25</c:v>
                      </c:pt>
                      <c:pt idx="36">
                        <c:v>30.8</c:v>
                      </c:pt>
                      <c:pt idx="37">
                        <c:v>28</c:v>
                      </c:pt>
                      <c:pt idx="38">
                        <c:v>28.8</c:v>
                      </c:pt>
                      <c:pt idx="39">
                        <c:v>30.4</c:v>
                      </c:pt>
                      <c:pt idx="40">
                        <c:v>25.6</c:v>
                      </c:pt>
                      <c:pt idx="41">
                        <c:v>22.2</c:v>
                      </c:pt>
                      <c:pt idx="42">
                        <c:v>20.399999999999999</c:v>
                      </c:pt>
                      <c:pt idx="43">
                        <c:v>22</c:v>
                      </c:pt>
                      <c:pt idx="44">
                        <c:v>18.600000000000001</c:v>
                      </c:pt>
                      <c:pt idx="45">
                        <c:v>21.6</c:v>
                      </c:pt>
                      <c:pt idx="46">
                        <c:v>21.6</c:v>
                      </c:pt>
                      <c:pt idx="47">
                        <c:v>21</c:v>
                      </c:pt>
                      <c:pt idx="48">
                        <c:v>20</c:v>
                      </c:pt>
                      <c:pt idx="49">
                        <c:v>26.8</c:v>
                      </c:pt>
                      <c:pt idx="50">
                        <c:v>32.799999999999997</c:v>
                      </c:pt>
                      <c:pt idx="51">
                        <c:v>33.4</c:v>
                      </c:pt>
                      <c:pt idx="52">
                        <c:v>30.4</c:v>
                      </c:pt>
                      <c:pt idx="53">
                        <c:v>30.6</c:v>
                      </c:pt>
                      <c:pt idx="54">
                        <c:v>29</c:v>
                      </c:pt>
                      <c:pt idx="55">
                        <c:v>27</c:v>
                      </c:pt>
                      <c:pt idx="56">
                        <c:v>26.2</c:v>
                      </c:pt>
                      <c:pt idx="57">
                        <c:v>26.4</c:v>
                      </c:pt>
                      <c:pt idx="58">
                        <c:v>25.8</c:v>
                      </c:pt>
                      <c:pt idx="59">
                        <c:v>22.4</c:v>
                      </c:pt>
                      <c:pt idx="60">
                        <c:v>20</c:v>
                      </c:pt>
                      <c:pt idx="61">
                        <c:v>25.8</c:v>
                      </c:pt>
                      <c:pt idx="62">
                        <c:v>28</c:v>
                      </c:pt>
                      <c:pt idx="63">
                        <c:v>28.8</c:v>
                      </c:pt>
                      <c:pt idx="64">
                        <c:v>31.2</c:v>
                      </c:pt>
                      <c:pt idx="65">
                        <c:v>27</c:v>
                      </c:pt>
                      <c:pt idx="66">
                        <c:v>19.600000000000001</c:v>
                      </c:pt>
                      <c:pt idx="67">
                        <c:v>19</c:v>
                      </c:pt>
                      <c:pt idx="68">
                        <c:v>18.2</c:v>
                      </c:pt>
                      <c:pt idx="69">
                        <c:v>19.2</c:v>
                      </c:pt>
                      <c:pt idx="70">
                        <c:v>20.2</c:v>
                      </c:pt>
                      <c:pt idx="71">
                        <c:v>23</c:v>
                      </c:pt>
                      <c:pt idx="72">
                        <c:v>25.4</c:v>
                      </c:pt>
                      <c:pt idx="73">
                        <c:v>29.4</c:v>
                      </c:pt>
                      <c:pt idx="74">
                        <c:v>23.8</c:v>
                      </c:pt>
                    </c:numCache>
                  </c:numRef>
                </c:val>
                <c:smooth val="0"/>
                <c:extLst>
                  <c:ext xmlns:c16="http://schemas.microsoft.com/office/drawing/2014/chart" uri="{C3380CC4-5D6E-409C-BE32-E72D297353CC}">
                    <c16:uniqueId val="{00000009-83A3-44A1-839C-236DB97959AD}"/>
                  </c:ext>
                </c:extLst>
              </c15:ser>
            </c15:filteredLineSeries>
          </c:ext>
        </c:extLst>
      </c:lineChart>
      <c:catAx>
        <c:axId val="854385215"/>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ontserrat Medium" pitchFamily="2" charset="0"/>
                <a:ea typeface="+mn-ea"/>
                <a:cs typeface="+mn-cs"/>
              </a:defRPr>
            </a:pPr>
            <a:endParaRPr lang="es-AR"/>
          </a:p>
        </c:txPr>
        <c:crossAx val="854388095"/>
        <c:crosses val="autoZero"/>
        <c:auto val="0"/>
        <c:lblAlgn val="ctr"/>
        <c:lblOffset val="100"/>
        <c:noMultiLvlLbl val="0"/>
      </c:catAx>
      <c:valAx>
        <c:axId val="854388095"/>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Montserrat Medium" pitchFamily="2" charset="0"/>
                <a:ea typeface="+mn-ea"/>
                <a:cs typeface="+mn-cs"/>
              </a:defRPr>
            </a:pPr>
            <a:endParaRPr lang="es-AR"/>
          </a:p>
        </c:txPr>
        <c:crossAx val="8543852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100">
          <a:solidFill>
            <a:sysClr val="windowText" lastClr="000000"/>
          </a:solidFill>
          <a:latin typeface="Montserrat SemiBold" pitchFamily="2" charset="0"/>
        </a:defRPr>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0.27986</cdr:x>
      <cdr:y>0.1451</cdr:y>
    </cdr:from>
    <cdr:to>
      <cdr:x>0.36236</cdr:x>
      <cdr:y>0.2001</cdr:y>
    </cdr:to>
    <cdr:sp macro="" textlink="">
      <cdr:nvSpPr>
        <cdr:cNvPr id="2" name="Flecha: hacia abajo 1">
          <a:extLst xmlns:a="http://schemas.openxmlformats.org/drawingml/2006/main">
            <a:ext uri="{FF2B5EF4-FFF2-40B4-BE49-F238E27FC236}">
              <a16:creationId xmlns:a16="http://schemas.microsoft.com/office/drawing/2014/main" id="{37BBEFD4-A903-E1AE-BEAE-A565EECB7F3D}"/>
            </a:ext>
          </a:extLst>
        </cdr:cNvPr>
        <cdr:cNvSpPr/>
      </cdr:nvSpPr>
      <cdr:spPr>
        <a:xfrm xmlns:a="http://schemas.openxmlformats.org/drawingml/2006/main" rot="15314879">
          <a:off x="2011430" y="403852"/>
          <a:ext cx="215443" cy="544469"/>
        </a:xfrm>
        <a:prstGeom xmlns:a="http://schemas.openxmlformats.org/drawingml/2006/main" prst="downArrow">
          <a:avLst/>
        </a:prstGeom>
        <a:solidFill xmlns:a="http://schemas.openxmlformats.org/drawingml/2006/main">
          <a:srgbClr val="00B050"/>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AR" kern="1200"/>
        </a:p>
      </cdr:txBody>
    </cdr:sp>
  </cdr:relSizeAnchor>
  <cdr:relSizeAnchor xmlns:cdr="http://schemas.openxmlformats.org/drawingml/2006/chartDrawing">
    <cdr:from>
      <cdr:x>0.3011</cdr:x>
      <cdr:y>0.205</cdr:y>
    </cdr:from>
    <cdr:to>
      <cdr:x>0.4298</cdr:x>
      <cdr:y>0.25818</cdr:y>
    </cdr:to>
    <cdr:sp macro="" textlink="">
      <cdr:nvSpPr>
        <cdr:cNvPr id="3" name="Flecha: hacia abajo 2">
          <a:extLst xmlns:a="http://schemas.openxmlformats.org/drawingml/2006/main">
            <a:ext uri="{FF2B5EF4-FFF2-40B4-BE49-F238E27FC236}">
              <a16:creationId xmlns:a16="http://schemas.microsoft.com/office/drawing/2014/main" id="{51B22BB3-6FF7-C4D2-4671-F4B41BEBDE68}"/>
            </a:ext>
          </a:extLst>
        </cdr:cNvPr>
        <cdr:cNvSpPr/>
      </cdr:nvSpPr>
      <cdr:spPr>
        <a:xfrm xmlns:a="http://schemas.openxmlformats.org/drawingml/2006/main" rot="15314879">
          <a:off x="2307624" y="482497"/>
          <a:ext cx="208319" cy="849379"/>
        </a:xfrm>
        <a:prstGeom xmlns:a="http://schemas.openxmlformats.org/drawingml/2006/main" prst="downArrow">
          <a:avLst/>
        </a:prstGeom>
        <a:solidFill xmlns:a="http://schemas.openxmlformats.org/drawingml/2006/main">
          <a:srgbClr val="FF0000"/>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AR" kern="1200"/>
        </a:p>
      </cdr:txBody>
    </cdr:sp>
  </cdr:relSizeAnchor>
  <cdr:relSizeAnchor xmlns:cdr="http://schemas.openxmlformats.org/drawingml/2006/chartDrawing">
    <cdr:from>
      <cdr:x>0.3198</cdr:x>
      <cdr:y>0.25869</cdr:y>
    </cdr:from>
    <cdr:to>
      <cdr:x>0.47296</cdr:x>
      <cdr:y>0.31913</cdr:y>
    </cdr:to>
    <cdr:sp macro="" textlink="">
      <cdr:nvSpPr>
        <cdr:cNvPr id="4" name="Flecha: hacia abajo 3">
          <a:extLst xmlns:a="http://schemas.openxmlformats.org/drawingml/2006/main">
            <a:ext uri="{FF2B5EF4-FFF2-40B4-BE49-F238E27FC236}">
              <a16:creationId xmlns:a16="http://schemas.microsoft.com/office/drawing/2014/main" id="{51B22BB3-6FF7-C4D2-4671-F4B41BEBDE68}"/>
            </a:ext>
          </a:extLst>
        </cdr:cNvPr>
        <cdr:cNvSpPr/>
      </cdr:nvSpPr>
      <cdr:spPr>
        <a:xfrm xmlns:a="http://schemas.openxmlformats.org/drawingml/2006/main" rot="15314879">
          <a:off x="2497521" y="626332"/>
          <a:ext cx="236739" cy="1010748"/>
        </a:xfrm>
        <a:prstGeom xmlns:a="http://schemas.openxmlformats.org/drawingml/2006/main" prst="downArrow">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AR" kern="1200"/>
        </a:p>
      </cdr:txBody>
    </cdr:sp>
  </cdr:relSizeAnchor>
  <cdr:relSizeAnchor xmlns:cdr="http://schemas.openxmlformats.org/drawingml/2006/chartDrawing">
    <cdr:from>
      <cdr:x>0.46616</cdr:x>
      <cdr:y>0.21847</cdr:y>
    </cdr:from>
    <cdr:to>
      <cdr:x>0.74039</cdr:x>
      <cdr:y>0.27405</cdr:y>
    </cdr:to>
    <cdr:sp macro="" textlink="">
      <cdr:nvSpPr>
        <cdr:cNvPr id="5" name="CuadroTexto 4">
          <a:extLst xmlns:a="http://schemas.openxmlformats.org/drawingml/2006/main">
            <a:ext uri="{FF2B5EF4-FFF2-40B4-BE49-F238E27FC236}">
              <a16:creationId xmlns:a16="http://schemas.microsoft.com/office/drawing/2014/main" id="{FA350D1C-2DE8-E754-A959-04A27073A6E3}"/>
            </a:ext>
          </a:extLst>
        </cdr:cNvPr>
        <cdr:cNvSpPr txBox="1"/>
      </cdr:nvSpPr>
      <cdr:spPr>
        <a:xfrm xmlns:a="http://schemas.openxmlformats.org/drawingml/2006/main">
          <a:off x="2008877" y="592990"/>
          <a:ext cx="1181762" cy="1508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AR" sz="1100" kern="1200" dirty="0" err="1">
              <a:solidFill>
                <a:schemeClr val="bg1"/>
              </a:solidFill>
              <a:latin typeface="Montserrat Medium" pitchFamily="2" charset="0"/>
            </a:rPr>
            <a:t>PFMiPyME</a:t>
          </a:r>
          <a:r>
            <a:rPr lang="es-AR" sz="1100" kern="1200" baseline="0" dirty="0">
              <a:solidFill>
                <a:schemeClr val="bg1"/>
              </a:solidFill>
              <a:latin typeface="Montserrat Medium" pitchFamily="2" charset="0"/>
            </a:rPr>
            <a:t> </a:t>
          </a:r>
          <a:r>
            <a:rPr lang="es-AR" sz="1100" b="1" kern="1200" baseline="0" dirty="0">
              <a:solidFill>
                <a:schemeClr val="bg1"/>
              </a:solidFill>
              <a:latin typeface="Montserrat Medium" pitchFamily="2" charset="0"/>
            </a:rPr>
            <a:t>= </a:t>
          </a:r>
          <a:r>
            <a:rPr lang="es-AR" sz="1100" b="1" kern="1200" baseline="0" dirty="0">
              <a:solidFill>
                <a:srgbClr val="5B9BD5"/>
              </a:solidFill>
              <a:latin typeface="Montserrat Medium" pitchFamily="2" charset="0"/>
            </a:rPr>
            <a:t>+97 %</a:t>
          </a:r>
          <a:endParaRPr lang="es-AR" sz="1100" b="1" kern="1200" dirty="0">
            <a:solidFill>
              <a:srgbClr val="5B9BD5"/>
            </a:solidFill>
            <a:latin typeface="Montserrat Medium" pitchFamily="2" charset="0"/>
          </a:endParaRPr>
        </a:p>
      </cdr:txBody>
    </cdr:sp>
  </cdr:relSizeAnchor>
  <cdr:relSizeAnchor xmlns:cdr="http://schemas.openxmlformats.org/drawingml/2006/chartDrawing">
    <cdr:from>
      <cdr:x>0.41437</cdr:x>
      <cdr:y>0.15675</cdr:y>
    </cdr:from>
    <cdr:to>
      <cdr:x>0.78745</cdr:x>
      <cdr:y>0.21792</cdr:y>
    </cdr:to>
    <cdr:sp macro="" textlink="">
      <cdr:nvSpPr>
        <cdr:cNvPr id="6" name="CuadroTexto 1">
          <a:extLst xmlns:a="http://schemas.openxmlformats.org/drawingml/2006/main">
            <a:ext uri="{FF2B5EF4-FFF2-40B4-BE49-F238E27FC236}">
              <a16:creationId xmlns:a16="http://schemas.microsoft.com/office/drawing/2014/main" id="{8F2436B0-1B0E-552F-548B-C9F348CBE695}"/>
            </a:ext>
          </a:extLst>
        </cdr:cNvPr>
        <cdr:cNvSpPr txBox="1"/>
      </cdr:nvSpPr>
      <cdr:spPr>
        <a:xfrm xmlns:a="http://schemas.openxmlformats.org/drawingml/2006/main">
          <a:off x="2480552" y="622813"/>
          <a:ext cx="2233375" cy="2430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AR" sz="1100" kern="1200" dirty="0">
              <a:solidFill>
                <a:schemeClr val="bg1"/>
              </a:solidFill>
              <a:latin typeface="Montserrat Medium" pitchFamily="2" charset="0"/>
            </a:rPr>
            <a:t>IPC</a:t>
          </a:r>
          <a:r>
            <a:rPr lang="es-AR" sz="1100" kern="1200" baseline="0" dirty="0">
              <a:solidFill>
                <a:schemeClr val="bg1"/>
              </a:solidFill>
              <a:latin typeface="Montserrat Medium" pitchFamily="2" charset="0"/>
            </a:rPr>
            <a:t> (Ago-25)  = </a:t>
          </a:r>
          <a:r>
            <a:rPr lang="es-AR" sz="1100" b="1" kern="1200" baseline="0" dirty="0">
              <a:solidFill>
                <a:srgbClr val="FF0000"/>
              </a:solidFill>
              <a:latin typeface="Montserrat Medium" pitchFamily="2" charset="0"/>
            </a:rPr>
            <a:t>+19,50 %</a:t>
          </a:r>
          <a:endParaRPr lang="es-AR" sz="1100" b="1" kern="1200" dirty="0">
            <a:solidFill>
              <a:srgbClr val="FF0000"/>
            </a:solidFill>
            <a:latin typeface="Montserrat Medium" pitchFamily="2" charset="0"/>
          </a:endParaRPr>
        </a:p>
      </cdr:txBody>
    </cdr:sp>
  </cdr:relSizeAnchor>
  <cdr:relSizeAnchor xmlns:cdr="http://schemas.openxmlformats.org/drawingml/2006/chartDrawing">
    <cdr:from>
      <cdr:x>0.37265</cdr:x>
      <cdr:y>0.11132</cdr:y>
    </cdr:from>
    <cdr:to>
      <cdr:x>0.7398</cdr:x>
      <cdr:y>0.17668</cdr:y>
    </cdr:to>
    <cdr:sp macro="" textlink="">
      <cdr:nvSpPr>
        <cdr:cNvPr id="7" name="CuadroTexto 1">
          <a:extLst xmlns:a="http://schemas.openxmlformats.org/drawingml/2006/main">
            <a:ext uri="{FF2B5EF4-FFF2-40B4-BE49-F238E27FC236}">
              <a16:creationId xmlns:a16="http://schemas.microsoft.com/office/drawing/2014/main" id="{DBBFFD49-807E-A939-6CF5-3953232B12D1}"/>
            </a:ext>
          </a:extLst>
        </cdr:cNvPr>
        <cdr:cNvSpPr txBox="1"/>
      </cdr:nvSpPr>
      <cdr:spPr>
        <a:xfrm xmlns:a="http://schemas.openxmlformats.org/drawingml/2006/main">
          <a:off x="2230801" y="442291"/>
          <a:ext cx="2197876" cy="2596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AR" sz="1100" kern="1200" dirty="0">
              <a:solidFill>
                <a:schemeClr val="bg1"/>
              </a:solidFill>
              <a:latin typeface="Montserrat Medium" pitchFamily="2" charset="0"/>
            </a:rPr>
            <a:t>Crecimiento Real</a:t>
          </a:r>
          <a:r>
            <a:rPr lang="es-AR" sz="1100" kern="1200" baseline="0" dirty="0">
              <a:solidFill>
                <a:schemeClr val="bg1"/>
              </a:solidFill>
              <a:latin typeface="Montserrat Medium" pitchFamily="2" charset="0"/>
            </a:rPr>
            <a:t> = </a:t>
          </a:r>
          <a:r>
            <a:rPr lang="es-AR" sz="1100" b="1" kern="1200" baseline="0" dirty="0">
              <a:solidFill>
                <a:srgbClr val="00B050"/>
              </a:solidFill>
              <a:latin typeface="Montserrat Medium" pitchFamily="2" charset="0"/>
            </a:rPr>
            <a:t>+64,85 %</a:t>
          </a:r>
          <a:endParaRPr lang="es-AR" sz="1100" b="1" kern="1200" dirty="0">
            <a:solidFill>
              <a:srgbClr val="00B050"/>
            </a:solidFill>
            <a:latin typeface="Montserrat Medium" pitchFamily="2"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9AF28-CC38-4108-8E84-20F1DED7C811}" type="datetimeFigureOut">
              <a:rPr lang="en-US" smtClean="0"/>
              <a:t>9/26/2025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EF5E0-8005-4A82-9B30-2205EFD9F94C}" type="slidenum">
              <a:rPr lang="en-US" smtClean="0"/>
              <a:t>‹Nº›</a:t>
            </a:fld>
            <a:endParaRPr lang="en-US"/>
          </a:p>
        </p:txBody>
      </p:sp>
    </p:spTree>
    <p:extLst>
      <p:ext uri="{BB962C8B-B14F-4D97-AF65-F5344CB8AC3E}">
        <p14:creationId xmlns:p14="http://schemas.microsoft.com/office/powerpoint/2010/main" val="1350527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0887" y="5412963"/>
            <a:ext cx="1973943" cy="653660"/>
          </a:xfrm>
          <a:prstGeom prst="rect">
            <a:avLst/>
          </a:prstGeom>
        </p:spPr>
      </p:pic>
      <p:pic>
        <p:nvPicPr>
          <p:cNvPr id="2" name="Imagen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2721" y="5235547"/>
            <a:ext cx="1704452" cy="774432"/>
          </a:xfrm>
          <a:prstGeom prst="rect">
            <a:avLst/>
          </a:prstGeom>
        </p:spPr>
      </p:pic>
    </p:spTree>
    <p:extLst>
      <p:ext uri="{BB962C8B-B14F-4D97-AF65-F5344CB8AC3E}">
        <p14:creationId xmlns:p14="http://schemas.microsoft.com/office/powerpoint/2010/main" val="334361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3318" y="758276"/>
            <a:ext cx="2010682" cy="665826"/>
          </a:xfrm>
          <a:prstGeom prst="rect">
            <a:avLst/>
          </a:prstGeom>
        </p:spPr>
      </p:pic>
      <p:pic>
        <p:nvPicPr>
          <p:cNvPr id="4" name="Imagen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47121" y="758276"/>
            <a:ext cx="1399179" cy="635729"/>
          </a:xfrm>
          <a:prstGeom prst="rect">
            <a:avLst/>
          </a:prstGeom>
        </p:spPr>
      </p:pic>
    </p:spTree>
    <p:extLst>
      <p:ext uri="{BB962C8B-B14F-4D97-AF65-F5344CB8AC3E}">
        <p14:creationId xmlns:p14="http://schemas.microsoft.com/office/powerpoint/2010/main" val="3674658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3318" y="758276"/>
            <a:ext cx="2010682" cy="665826"/>
          </a:xfrm>
          <a:prstGeom prst="rect">
            <a:avLst/>
          </a:prstGeom>
        </p:spPr>
      </p:pic>
      <p:pic>
        <p:nvPicPr>
          <p:cNvPr id="3" name="Imagen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47121" y="758276"/>
            <a:ext cx="1399179" cy="635729"/>
          </a:xfrm>
          <a:prstGeom prst="rect">
            <a:avLst/>
          </a:prstGeom>
        </p:spPr>
      </p:pic>
    </p:spTree>
    <p:extLst>
      <p:ext uri="{BB962C8B-B14F-4D97-AF65-F5344CB8AC3E}">
        <p14:creationId xmlns:p14="http://schemas.microsoft.com/office/powerpoint/2010/main" val="3990898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73318" y="758276"/>
            <a:ext cx="2010682" cy="667468"/>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47120" y="763928"/>
            <a:ext cx="1399179" cy="635898"/>
          </a:xfrm>
          <a:prstGeom prst="rect">
            <a:avLst/>
          </a:prstGeom>
        </p:spPr>
      </p:pic>
    </p:spTree>
    <p:extLst>
      <p:ext uri="{BB962C8B-B14F-4D97-AF65-F5344CB8AC3E}">
        <p14:creationId xmlns:p14="http://schemas.microsoft.com/office/powerpoint/2010/main" val="7652636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206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937164" y="1724448"/>
            <a:ext cx="7488824" cy="1477328"/>
          </a:xfrm>
          <a:prstGeom prst="rect">
            <a:avLst/>
          </a:prstGeom>
          <a:noFill/>
        </p:spPr>
        <p:txBody>
          <a:bodyPr wrap="square" rtlCol="0">
            <a:spAutoFit/>
          </a:bodyPr>
          <a:lstStyle/>
          <a:p>
            <a:r>
              <a:rPr lang="es-AR" sz="3000" dirty="0">
                <a:solidFill>
                  <a:schemeClr val="bg1"/>
                </a:solidFill>
                <a:latin typeface="Montserrat ExtraBold" panose="00000900000000000000" pitchFamily="2" charset="0"/>
                <a:cs typeface="Archivo Black" pitchFamily="2" charset="0"/>
              </a:rPr>
              <a:t>Hacia el Desarrollo Federal del Mercado de Capitales</a:t>
            </a:r>
          </a:p>
          <a:p>
            <a:r>
              <a:rPr lang="es-AR" sz="3000" dirty="0">
                <a:solidFill>
                  <a:schemeClr val="bg1"/>
                </a:solidFill>
                <a:latin typeface="Montserrat ExtraBold" panose="00000900000000000000" pitchFamily="2" charset="0"/>
                <a:cs typeface="Archivo Black" pitchFamily="2" charset="0"/>
              </a:rPr>
              <a:t>INTRUMENTOS GARANTIZADOS</a:t>
            </a:r>
          </a:p>
        </p:txBody>
      </p:sp>
      <p:sp>
        <p:nvSpPr>
          <p:cNvPr id="5" name="CuadroTexto 4"/>
          <p:cNvSpPr txBox="1"/>
          <p:nvPr/>
        </p:nvSpPr>
        <p:spPr>
          <a:xfrm>
            <a:off x="2937164" y="3693325"/>
            <a:ext cx="5437762" cy="707886"/>
          </a:xfrm>
          <a:prstGeom prst="rect">
            <a:avLst/>
          </a:prstGeom>
          <a:noFill/>
        </p:spPr>
        <p:txBody>
          <a:bodyPr wrap="square" rtlCol="0">
            <a:spAutoFit/>
          </a:bodyPr>
          <a:lstStyle/>
          <a:p>
            <a:r>
              <a:rPr lang="es-ES" sz="2000" dirty="0">
                <a:solidFill>
                  <a:schemeClr val="bg1"/>
                </a:solidFill>
                <a:latin typeface="Montserrat SemiBold" panose="00000700000000000000" pitchFamily="2" charset="0"/>
                <a:cs typeface="Archivo SemiBold" pitchFamily="2" charset="0"/>
              </a:rPr>
              <a:t>Esteban Rodríguez</a:t>
            </a:r>
          </a:p>
          <a:p>
            <a:r>
              <a:rPr lang="es-ES" sz="2000" dirty="0">
                <a:solidFill>
                  <a:schemeClr val="bg1"/>
                </a:solidFill>
                <a:latin typeface="Montserrat SemiBold" panose="00000700000000000000" pitchFamily="2" charset="0"/>
                <a:cs typeface="Archivo SemiBold" pitchFamily="2" charset="0"/>
              </a:rPr>
              <a:t>Director de Recursos Financieros</a:t>
            </a:r>
          </a:p>
        </p:txBody>
      </p:sp>
    </p:spTree>
    <p:extLst>
      <p:ext uri="{BB962C8B-B14F-4D97-AF65-F5344CB8AC3E}">
        <p14:creationId xmlns:p14="http://schemas.microsoft.com/office/powerpoint/2010/main" val="35049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adroTexto 3"/>
          <p:cNvSpPr txBox="1"/>
          <p:nvPr/>
        </p:nvSpPr>
        <p:spPr>
          <a:xfrm>
            <a:off x="2451370" y="1011677"/>
            <a:ext cx="4105073" cy="830997"/>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Título de la diapositiva</a:t>
            </a:r>
            <a:r>
              <a:rPr lang="en-US" sz="2400" dirty="0">
                <a:solidFill>
                  <a:srgbClr val="00A6E2"/>
                </a:solidFill>
                <a:latin typeface="Montserrat ExtraBold" panose="00000900000000000000" pitchFamily="2" charset="0"/>
                <a:cs typeface="Archivo Black" pitchFamily="2" charset="0"/>
              </a:rPr>
              <a:t> en dos </a:t>
            </a:r>
            <a:r>
              <a:rPr lang="en-US" sz="2400" dirty="0" err="1">
                <a:solidFill>
                  <a:srgbClr val="00A6E2"/>
                </a:solidFill>
                <a:latin typeface="Montserrat ExtraBold" panose="00000900000000000000" pitchFamily="2" charset="0"/>
                <a:cs typeface="Archivo Black" pitchFamily="2" charset="0"/>
              </a:rPr>
              <a:t>líneas</a:t>
            </a:r>
            <a:endParaRPr lang="es-ES" sz="2400" dirty="0">
              <a:solidFill>
                <a:srgbClr val="00A6E2"/>
              </a:solidFill>
              <a:latin typeface="Montserrat ExtraBold" panose="00000900000000000000" pitchFamily="2" charset="0"/>
              <a:cs typeface="Archivo Black" pitchFamily="2" charset="0"/>
            </a:endParaRPr>
          </a:p>
        </p:txBody>
      </p:sp>
      <p:sp>
        <p:nvSpPr>
          <p:cNvPr id="5" name="CuadroTexto 4"/>
          <p:cNvSpPr txBox="1"/>
          <p:nvPr/>
        </p:nvSpPr>
        <p:spPr>
          <a:xfrm>
            <a:off x="2451370" y="2052535"/>
            <a:ext cx="5437762" cy="369332"/>
          </a:xfrm>
          <a:prstGeom prst="rect">
            <a:avLst/>
          </a:prstGeom>
          <a:noFill/>
        </p:spPr>
        <p:txBody>
          <a:bodyPr wrap="square" rtlCol="0">
            <a:spAutoFit/>
          </a:bodyPr>
          <a:lstStyle/>
          <a:p>
            <a:r>
              <a:rPr lang="es-ES" dirty="0">
                <a:solidFill>
                  <a:schemeClr val="bg1"/>
                </a:solidFill>
                <a:latin typeface="Montserrat SemiBold" panose="00000700000000000000" pitchFamily="2" charset="0"/>
                <a:cs typeface="Archivo SemiBold" pitchFamily="2" charset="0"/>
              </a:rPr>
              <a:t>Subtítulo de la diapositiva</a:t>
            </a:r>
          </a:p>
        </p:txBody>
      </p:sp>
      <p:sp>
        <p:nvSpPr>
          <p:cNvPr id="7" name="CuadroTexto 6"/>
          <p:cNvSpPr txBox="1"/>
          <p:nvPr/>
        </p:nvSpPr>
        <p:spPr>
          <a:xfrm>
            <a:off x="2451370" y="2704289"/>
            <a:ext cx="6935821" cy="2677656"/>
          </a:xfrm>
          <a:prstGeom prst="rect">
            <a:avLst/>
          </a:prstGeom>
          <a:noFill/>
        </p:spPr>
        <p:txBody>
          <a:bodyPr wrap="square" rtlCol="0">
            <a:spAutoFit/>
          </a:bodyPr>
          <a:lstStyle/>
          <a:p>
            <a:pPr>
              <a:lnSpc>
                <a:spcPct val="150000"/>
              </a:lnSpc>
              <a:spcAft>
                <a:spcPts val="1200"/>
              </a:spcAft>
            </a:pPr>
            <a:r>
              <a:rPr lang="da-DK" sz="1400" dirty="0">
                <a:solidFill>
                  <a:srgbClr val="F47F30"/>
                </a:solidFill>
                <a:latin typeface="Montserrat SemiBold" panose="00000700000000000000" pitchFamily="2" charset="0"/>
                <a:cs typeface="Archivo SemiBold" pitchFamily="2" charset="0"/>
              </a:rPr>
              <a:t>Lorem ipsum dolor sit amet</a:t>
            </a:r>
            <a:r>
              <a:rPr lang="da-DK" sz="1400" dirty="0">
                <a:solidFill>
                  <a:schemeClr val="bg1"/>
                </a:solidFill>
                <a:latin typeface="Montserrat Medium" panose="00000600000000000000" pitchFamily="2" charset="0"/>
                <a:cs typeface="Archivo SemiBold" pitchFamily="2" charset="0"/>
              </a:rPr>
              <a:t>, consectetuer adipiscing elit, sed diam nonummy nibh euismod tincidunt ut laoreet dolore magna aliquam erat volutpat. Ut wisi enim ad minim veniam, quis nostrud exerci tation ullamcorper suscipit </a:t>
            </a:r>
            <a:r>
              <a:rPr lang="da-DK" sz="1400" dirty="0">
                <a:solidFill>
                  <a:srgbClr val="F47F30"/>
                </a:solidFill>
                <a:latin typeface="Montserrat SemiBold" panose="00000700000000000000" pitchFamily="2" charset="0"/>
                <a:cs typeface="Archivo SemiBold" pitchFamily="2" charset="0"/>
              </a:rPr>
              <a:t>lobortis nisl ut aliquip ex ea commodo </a:t>
            </a:r>
            <a:r>
              <a:rPr lang="da-DK" sz="1400" dirty="0">
                <a:solidFill>
                  <a:schemeClr val="bg1"/>
                </a:solidFill>
                <a:latin typeface="Montserrat Medium" panose="00000600000000000000" pitchFamily="2" charset="0"/>
                <a:cs typeface="Archivo SemiBold" pitchFamily="2" charset="0"/>
              </a:rPr>
              <a:t>consequat. Duis autem vel eum iriure dolor in hendrerit in vulputate velit esse molestie consequat, vel illum dolore eu feugiat nulla facilisis at vero eros et accumsan et iusto odio dignissim qui blandit praesent luptatum zzril delenit augue duis dolore te feugait.</a:t>
            </a:r>
            <a:endParaRPr lang="es-ES" sz="1400" dirty="0">
              <a:solidFill>
                <a:schemeClr val="bg1"/>
              </a:solidFill>
              <a:latin typeface="Montserrat Medium" panose="00000600000000000000" pitchFamily="2" charset="0"/>
              <a:cs typeface="Archivo SemiBold" pitchFamily="2" charset="0"/>
            </a:endParaRPr>
          </a:p>
        </p:txBody>
      </p:sp>
    </p:spTree>
    <p:extLst>
      <p:ext uri="{BB962C8B-B14F-4D97-AF65-F5344CB8AC3E}">
        <p14:creationId xmlns:p14="http://schemas.microsoft.com/office/powerpoint/2010/main" val="1151613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adroTexto 3"/>
          <p:cNvSpPr txBox="1"/>
          <p:nvPr/>
        </p:nvSpPr>
        <p:spPr>
          <a:xfrm>
            <a:off x="2451370" y="1011677"/>
            <a:ext cx="4105073" cy="830997"/>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Título de la diapositiva</a:t>
            </a:r>
            <a:r>
              <a:rPr lang="en-US" sz="2400" dirty="0">
                <a:solidFill>
                  <a:srgbClr val="00A6E2"/>
                </a:solidFill>
                <a:latin typeface="Montserrat ExtraBold" panose="00000900000000000000" pitchFamily="2" charset="0"/>
                <a:cs typeface="Archivo Black" pitchFamily="2" charset="0"/>
              </a:rPr>
              <a:t> en dos </a:t>
            </a:r>
            <a:r>
              <a:rPr lang="en-US" sz="2400" dirty="0" err="1">
                <a:solidFill>
                  <a:srgbClr val="00A6E2"/>
                </a:solidFill>
                <a:latin typeface="Montserrat ExtraBold" panose="00000900000000000000" pitchFamily="2" charset="0"/>
                <a:cs typeface="Archivo Black" pitchFamily="2" charset="0"/>
              </a:rPr>
              <a:t>líneas</a:t>
            </a:r>
            <a:endParaRPr lang="es-ES" sz="2400" dirty="0">
              <a:solidFill>
                <a:srgbClr val="00A6E2"/>
              </a:solidFill>
              <a:latin typeface="Montserrat ExtraBold" panose="00000900000000000000" pitchFamily="2" charset="0"/>
              <a:cs typeface="Archivo Black" pitchFamily="2" charset="0"/>
            </a:endParaRPr>
          </a:p>
        </p:txBody>
      </p:sp>
      <p:sp>
        <p:nvSpPr>
          <p:cNvPr id="5" name="CuadroTexto 4"/>
          <p:cNvSpPr txBox="1"/>
          <p:nvPr/>
        </p:nvSpPr>
        <p:spPr>
          <a:xfrm>
            <a:off x="2451370" y="2052535"/>
            <a:ext cx="5437762" cy="369332"/>
          </a:xfrm>
          <a:prstGeom prst="rect">
            <a:avLst/>
          </a:prstGeom>
          <a:noFill/>
        </p:spPr>
        <p:txBody>
          <a:bodyPr wrap="square" rtlCol="0">
            <a:spAutoFit/>
          </a:bodyPr>
          <a:lstStyle/>
          <a:p>
            <a:r>
              <a:rPr lang="es-ES" dirty="0">
                <a:solidFill>
                  <a:srgbClr val="0D1B2A"/>
                </a:solidFill>
                <a:latin typeface="Montserrat SemiBold" panose="00000700000000000000" pitchFamily="2" charset="0"/>
                <a:cs typeface="Archivo SemiBold" pitchFamily="2" charset="0"/>
              </a:rPr>
              <a:t>Subtítulo de la diapositiva</a:t>
            </a:r>
          </a:p>
        </p:txBody>
      </p:sp>
      <p:sp>
        <p:nvSpPr>
          <p:cNvPr id="7" name="CuadroTexto 6"/>
          <p:cNvSpPr txBox="1"/>
          <p:nvPr/>
        </p:nvSpPr>
        <p:spPr>
          <a:xfrm>
            <a:off x="2451370" y="2704289"/>
            <a:ext cx="6935821" cy="2677656"/>
          </a:xfrm>
          <a:prstGeom prst="rect">
            <a:avLst/>
          </a:prstGeom>
          <a:noFill/>
        </p:spPr>
        <p:txBody>
          <a:bodyPr wrap="square" rtlCol="0">
            <a:spAutoFit/>
          </a:bodyPr>
          <a:lstStyle/>
          <a:p>
            <a:pPr>
              <a:lnSpc>
                <a:spcPct val="150000"/>
              </a:lnSpc>
              <a:spcAft>
                <a:spcPts val="1200"/>
              </a:spcAft>
            </a:pPr>
            <a:r>
              <a:rPr lang="da-DK" sz="1400" dirty="0">
                <a:solidFill>
                  <a:srgbClr val="F47F30"/>
                </a:solidFill>
                <a:latin typeface="Montserrat SemiBold" panose="00000700000000000000" pitchFamily="2" charset="0"/>
                <a:cs typeface="Archivo SemiBold" pitchFamily="2" charset="0"/>
              </a:rPr>
              <a:t>Lorem ipsum dolor sit amet</a:t>
            </a:r>
            <a:r>
              <a:rPr lang="da-DK" sz="1400" dirty="0">
                <a:solidFill>
                  <a:srgbClr val="0D1B2A"/>
                </a:solidFill>
                <a:latin typeface="Montserrat Medium" panose="00000600000000000000" pitchFamily="2" charset="0"/>
                <a:cs typeface="Archivo SemiBold" pitchFamily="2" charset="0"/>
              </a:rPr>
              <a:t>, consectetuer adipiscing elit, sed diam nonummy nibh euismod tincidunt ut laoreet dolore magna aliquam erat volutpat. Ut wisi enim ad minim veniam, quis nostrud exerci tation ullamcorper suscipit</a:t>
            </a:r>
            <a:r>
              <a:rPr lang="da-DK" sz="1400" dirty="0">
                <a:solidFill>
                  <a:schemeClr val="bg1"/>
                </a:solidFill>
                <a:latin typeface="Montserrat Medium" panose="00000600000000000000" pitchFamily="2" charset="0"/>
                <a:cs typeface="Archivo SemiBold" pitchFamily="2" charset="0"/>
              </a:rPr>
              <a:t> </a:t>
            </a:r>
            <a:r>
              <a:rPr lang="da-DK" sz="1400" dirty="0">
                <a:solidFill>
                  <a:srgbClr val="F47F30"/>
                </a:solidFill>
                <a:latin typeface="Montserrat SemiBold" panose="00000700000000000000" pitchFamily="2" charset="0"/>
                <a:cs typeface="Archivo SemiBold" pitchFamily="2" charset="0"/>
              </a:rPr>
              <a:t>lobortis nisl ut aliquip ex ea commodo </a:t>
            </a:r>
            <a:r>
              <a:rPr lang="da-DK" sz="1400" dirty="0">
                <a:solidFill>
                  <a:srgbClr val="0D1B2A"/>
                </a:solidFill>
                <a:latin typeface="Montserrat Medium" panose="00000600000000000000" pitchFamily="2" charset="0"/>
                <a:cs typeface="Archivo SemiBold" pitchFamily="2" charset="0"/>
              </a:rPr>
              <a:t>consequat. Duis autem vel eum iriure dolor in hendrerit in vulputate velit esse molestie consequat, vel illum dolore eu feugiat nulla facilisis at vero eros et accumsan et iusto odio dignissim qui blandit praesent luptatum zzril delenit augue duis dolore te feugait.</a:t>
            </a:r>
            <a:endParaRPr lang="es-ES" sz="1400" dirty="0">
              <a:solidFill>
                <a:srgbClr val="0D1B2A"/>
              </a:solidFill>
              <a:latin typeface="Montserrat Medium" panose="00000600000000000000" pitchFamily="2" charset="0"/>
              <a:cs typeface="Archivo SemiBold" pitchFamily="2" charset="0"/>
            </a:endParaRPr>
          </a:p>
        </p:txBody>
      </p:sp>
    </p:spTree>
    <p:extLst>
      <p:ext uri="{BB962C8B-B14F-4D97-AF65-F5344CB8AC3E}">
        <p14:creationId xmlns:p14="http://schemas.microsoft.com/office/powerpoint/2010/main" val="19431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C2CD030-CC62-04CB-C35E-34B846F17E4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39201F8-753A-33E1-2E43-F1835DB9F7A1}"/>
              </a:ext>
            </a:extLst>
          </p:cNvPr>
          <p:cNvSpPr txBox="1"/>
          <p:nvPr/>
        </p:nvSpPr>
        <p:spPr>
          <a:xfrm>
            <a:off x="2451370" y="1011677"/>
            <a:ext cx="4105073" cy="830997"/>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Título de la diapositiva</a:t>
            </a:r>
            <a:r>
              <a:rPr lang="en-US" sz="2400" dirty="0">
                <a:solidFill>
                  <a:srgbClr val="00A6E2"/>
                </a:solidFill>
                <a:latin typeface="Montserrat ExtraBold" panose="00000900000000000000" pitchFamily="2" charset="0"/>
                <a:cs typeface="Archivo Black" pitchFamily="2" charset="0"/>
              </a:rPr>
              <a:t> en dos </a:t>
            </a:r>
            <a:r>
              <a:rPr lang="en-US" sz="2400" dirty="0" err="1">
                <a:solidFill>
                  <a:srgbClr val="00A6E2"/>
                </a:solidFill>
                <a:latin typeface="Montserrat ExtraBold" panose="00000900000000000000" pitchFamily="2" charset="0"/>
                <a:cs typeface="Archivo Black" pitchFamily="2" charset="0"/>
              </a:rPr>
              <a:t>líneas</a:t>
            </a:r>
            <a:endParaRPr lang="es-ES" sz="2400" dirty="0">
              <a:solidFill>
                <a:srgbClr val="00A6E2"/>
              </a:solidFill>
              <a:latin typeface="Montserrat ExtraBold" panose="00000900000000000000" pitchFamily="2" charset="0"/>
              <a:cs typeface="Archivo Black" pitchFamily="2" charset="0"/>
            </a:endParaRPr>
          </a:p>
        </p:txBody>
      </p:sp>
      <p:sp>
        <p:nvSpPr>
          <p:cNvPr id="3" name="CuadroTexto 2">
            <a:extLst>
              <a:ext uri="{FF2B5EF4-FFF2-40B4-BE49-F238E27FC236}">
                <a16:creationId xmlns:a16="http://schemas.microsoft.com/office/drawing/2014/main" id="{30D11F34-DD14-469E-E66E-1C7C8593D772}"/>
              </a:ext>
            </a:extLst>
          </p:cNvPr>
          <p:cNvSpPr txBox="1"/>
          <p:nvPr/>
        </p:nvSpPr>
        <p:spPr>
          <a:xfrm>
            <a:off x="2451370" y="2052535"/>
            <a:ext cx="5437762" cy="369332"/>
          </a:xfrm>
          <a:prstGeom prst="rect">
            <a:avLst/>
          </a:prstGeom>
          <a:noFill/>
        </p:spPr>
        <p:txBody>
          <a:bodyPr wrap="square" rtlCol="0">
            <a:spAutoFit/>
          </a:bodyPr>
          <a:lstStyle/>
          <a:p>
            <a:r>
              <a:rPr lang="es-ES" dirty="0">
                <a:latin typeface="Montserrat SemiBold" panose="00000700000000000000" pitchFamily="2" charset="0"/>
                <a:cs typeface="Archivo SemiBold" pitchFamily="2" charset="0"/>
              </a:rPr>
              <a:t>Subtítulo de la diapositiva</a:t>
            </a:r>
          </a:p>
        </p:txBody>
      </p:sp>
      <p:sp>
        <p:nvSpPr>
          <p:cNvPr id="6" name="CuadroTexto 5">
            <a:extLst>
              <a:ext uri="{FF2B5EF4-FFF2-40B4-BE49-F238E27FC236}">
                <a16:creationId xmlns:a16="http://schemas.microsoft.com/office/drawing/2014/main" id="{9CA19206-0E44-02D2-A466-48AA6C9259E8}"/>
              </a:ext>
            </a:extLst>
          </p:cNvPr>
          <p:cNvSpPr txBox="1"/>
          <p:nvPr/>
        </p:nvSpPr>
        <p:spPr>
          <a:xfrm>
            <a:off x="2451370" y="3015574"/>
            <a:ext cx="593387" cy="2339102"/>
          </a:xfrm>
          <a:prstGeom prst="rect">
            <a:avLst/>
          </a:prstGeom>
          <a:noFill/>
        </p:spPr>
        <p:txBody>
          <a:bodyPr wrap="square" rtlCol="0">
            <a:spAutoFit/>
          </a:bodyPr>
          <a:lstStyle/>
          <a:p>
            <a:pPr>
              <a:spcAft>
                <a:spcPts val="1200"/>
              </a:spcAft>
            </a:pPr>
            <a:r>
              <a:rPr lang="es-ES" sz="1600" dirty="0">
                <a:solidFill>
                  <a:srgbClr val="A4CB4E"/>
                </a:solidFill>
                <a:latin typeface="Montserrat SemiBold" panose="00000700000000000000" pitchFamily="2" charset="0"/>
                <a:cs typeface="Archivo SemiBold" pitchFamily="2" charset="0"/>
              </a:rPr>
              <a:t>01</a:t>
            </a:r>
          </a:p>
          <a:p>
            <a:pPr>
              <a:spcAft>
                <a:spcPts val="1200"/>
              </a:spcAft>
            </a:pPr>
            <a:r>
              <a:rPr lang="es-ES" sz="1600" dirty="0">
                <a:solidFill>
                  <a:srgbClr val="A4CB4E"/>
                </a:solidFill>
                <a:latin typeface="Montserrat SemiBold" panose="00000700000000000000" pitchFamily="2" charset="0"/>
                <a:cs typeface="Archivo SemiBold" pitchFamily="2" charset="0"/>
              </a:rPr>
              <a:t>02</a:t>
            </a:r>
          </a:p>
          <a:p>
            <a:pPr>
              <a:spcAft>
                <a:spcPts val="1200"/>
              </a:spcAft>
            </a:pPr>
            <a:r>
              <a:rPr lang="es-ES" sz="1600" dirty="0">
                <a:solidFill>
                  <a:srgbClr val="A4CB4E"/>
                </a:solidFill>
                <a:latin typeface="Montserrat SemiBold" panose="00000700000000000000" pitchFamily="2" charset="0"/>
                <a:cs typeface="Archivo SemiBold" pitchFamily="2" charset="0"/>
              </a:rPr>
              <a:t>03</a:t>
            </a:r>
          </a:p>
          <a:p>
            <a:pPr>
              <a:spcAft>
                <a:spcPts val="1200"/>
              </a:spcAft>
            </a:pPr>
            <a:r>
              <a:rPr lang="es-ES" sz="1600" dirty="0">
                <a:solidFill>
                  <a:srgbClr val="A4CB4E"/>
                </a:solidFill>
                <a:latin typeface="Montserrat SemiBold" panose="00000700000000000000" pitchFamily="2" charset="0"/>
                <a:cs typeface="Archivo SemiBold" pitchFamily="2" charset="0"/>
              </a:rPr>
              <a:t>04</a:t>
            </a:r>
          </a:p>
          <a:p>
            <a:pPr>
              <a:spcAft>
                <a:spcPts val="1200"/>
              </a:spcAft>
            </a:pPr>
            <a:r>
              <a:rPr lang="es-ES" sz="1600" dirty="0">
                <a:solidFill>
                  <a:srgbClr val="A4CB4E"/>
                </a:solidFill>
                <a:latin typeface="Montserrat SemiBold" panose="00000700000000000000" pitchFamily="2" charset="0"/>
                <a:cs typeface="Archivo SemiBold" pitchFamily="2" charset="0"/>
              </a:rPr>
              <a:t>05</a:t>
            </a:r>
          </a:p>
          <a:p>
            <a:pPr>
              <a:spcAft>
                <a:spcPts val="1200"/>
              </a:spcAft>
            </a:pPr>
            <a:r>
              <a:rPr lang="es-ES" sz="1600" dirty="0">
                <a:solidFill>
                  <a:srgbClr val="A4CB4E"/>
                </a:solidFill>
                <a:latin typeface="Montserrat SemiBold" panose="00000700000000000000" pitchFamily="2" charset="0"/>
                <a:cs typeface="Archivo SemiBold" pitchFamily="2" charset="0"/>
              </a:rPr>
              <a:t>06</a:t>
            </a:r>
          </a:p>
        </p:txBody>
      </p:sp>
      <p:sp>
        <p:nvSpPr>
          <p:cNvPr id="8" name="CuadroTexto 7">
            <a:extLst>
              <a:ext uri="{FF2B5EF4-FFF2-40B4-BE49-F238E27FC236}">
                <a16:creationId xmlns:a16="http://schemas.microsoft.com/office/drawing/2014/main" id="{6A797986-FDC6-AC84-A320-35C9C5788C37}"/>
              </a:ext>
            </a:extLst>
          </p:cNvPr>
          <p:cNvSpPr txBox="1"/>
          <p:nvPr/>
        </p:nvSpPr>
        <p:spPr>
          <a:xfrm>
            <a:off x="2937752" y="3015574"/>
            <a:ext cx="6935821" cy="2339102"/>
          </a:xfrm>
          <a:prstGeom prst="rect">
            <a:avLst/>
          </a:prstGeom>
          <a:noFill/>
        </p:spPr>
        <p:txBody>
          <a:bodyPr wrap="square" rtlCol="0">
            <a:spAutoFit/>
          </a:bodyPr>
          <a:lstStyle/>
          <a:p>
            <a:pPr>
              <a:spcAft>
                <a:spcPts val="1200"/>
              </a:spcAft>
            </a:pPr>
            <a:r>
              <a:rPr lang="da-DK" sz="1600" dirty="0">
                <a:latin typeface="Montserrat SemiBold" panose="00000700000000000000" pitchFamily="2" charset="0"/>
                <a:cs typeface="Archivo SemiBold" pitchFamily="2" charset="0"/>
              </a:rPr>
              <a:t>Lorem ipsum dolor sit amet.</a:t>
            </a:r>
          </a:p>
          <a:p>
            <a:pPr>
              <a:spcAft>
                <a:spcPts val="1200"/>
              </a:spcAft>
            </a:pPr>
            <a:r>
              <a:rPr lang="es-ES" sz="1600" dirty="0" err="1">
                <a:latin typeface="Montserrat SemiBold" panose="00000700000000000000" pitchFamily="2" charset="0"/>
                <a:cs typeface="Archivo SemiBold" pitchFamily="2" charset="0"/>
              </a:rPr>
              <a:t>Consectetuer</a:t>
            </a:r>
            <a:r>
              <a:rPr lang="es-ES" sz="1600" dirty="0">
                <a:latin typeface="Montserrat SemiBold" panose="00000700000000000000" pitchFamily="2" charset="0"/>
                <a:cs typeface="Archivo SemiBold" pitchFamily="2" charset="0"/>
              </a:rPr>
              <a:t> </a:t>
            </a:r>
            <a:r>
              <a:rPr lang="es-ES" sz="1600" dirty="0" err="1">
                <a:latin typeface="Montserrat SemiBold" panose="00000700000000000000" pitchFamily="2" charset="0"/>
                <a:cs typeface="Archivo SemiBold" pitchFamily="2" charset="0"/>
              </a:rPr>
              <a:t>adipiscing</a:t>
            </a:r>
            <a:r>
              <a:rPr lang="es-ES" sz="1600" dirty="0">
                <a:latin typeface="Montserrat SemiBold" panose="00000700000000000000" pitchFamily="2" charset="0"/>
                <a:cs typeface="Archivo SemiBold" pitchFamily="2" charset="0"/>
              </a:rPr>
              <a:t> </a:t>
            </a:r>
            <a:r>
              <a:rPr lang="es-ES" sz="1600" dirty="0" err="1">
                <a:latin typeface="Montserrat SemiBold" panose="00000700000000000000" pitchFamily="2" charset="0"/>
                <a:cs typeface="Archivo SemiBold" pitchFamily="2" charset="0"/>
              </a:rPr>
              <a:t>elit</a:t>
            </a:r>
            <a:r>
              <a:rPr lang="es-ES" sz="1600" dirty="0">
                <a:latin typeface="Montserrat SemiBold" panose="00000700000000000000" pitchFamily="2" charset="0"/>
                <a:cs typeface="Archivo SemiBold" pitchFamily="2" charset="0"/>
              </a:rPr>
              <a:t> sed </a:t>
            </a:r>
            <a:r>
              <a:rPr lang="es-ES" sz="1600" dirty="0" err="1">
                <a:latin typeface="Montserrat SemiBold" panose="00000700000000000000" pitchFamily="2" charset="0"/>
                <a:cs typeface="Archivo SemiBold" pitchFamily="2" charset="0"/>
              </a:rPr>
              <a:t>diam</a:t>
            </a:r>
            <a:r>
              <a:rPr lang="es-ES" sz="1600" dirty="0">
                <a:latin typeface="Montserrat SemiBold" panose="00000700000000000000" pitchFamily="2" charset="0"/>
                <a:cs typeface="Archivo SemiBold" pitchFamily="2" charset="0"/>
              </a:rPr>
              <a:t> </a:t>
            </a:r>
            <a:r>
              <a:rPr lang="es-ES" sz="1600" dirty="0" err="1">
                <a:latin typeface="Montserrat SemiBold" panose="00000700000000000000" pitchFamily="2" charset="0"/>
                <a:cs typeface="Archivo SemiBold" pitchFamily="2" charset="0"/>
              </a:rPr>
              <a:t>nonummy</a:t>
            </a:r>
            <a:r>
              <a:rPr lang="es-ES" sz="1600" dirty="0">
                <a:latin typeface="Montserrat SemiBold" panose="00000700000000000000" pitchFamily="2" charset="0"/>
                <a:cs typeface="Archivo SemiBold" pitchFamily="2" charset="0"/>
              </a:rPr>
              <a:t> </a:t>
            </a:r>
            <a:r>
              <a:rPr lang="es-ES" sz="1600" dirty="0" err="1">
                <a:latin typeface="Montserrat SemiBold" panose="00000700000000000000" pitchFamily="2" charset="0"/>
                <a:cs typeface="Archivo SemiBold" pitchFamily="2" charset="0"/>
              </a:rPr>
              <a:t>nibh</a:t>
            </a:r>
            <a:r>
              <a:rPr lang="es-ES" sz="1600" dirty="0">
                <a:latin typeface="Montserrat SemiBold" panose="00000700000000000000" pitchFamily="2" charset="0"/>
                <a:cs typeface="Archivo SemiBold" pitchFamily="2" charset="0"/>
              </a:rPr>
              <a:t>.</a:t>
            </a:r>
          </a:p>
          <a:p>
            <a:pPr>
              <a:spcAft>
                <a:spcPts val="1200"/>
              </a:spcAft>
            </a:pPr>
            <a:r>
              <a:rPr lang="es-ES" sz="1600" dirty="0" err="1">
                <a:latin typeface="Montserrat SemiBold" panose="00000700000000000000" pitchFamily="2" charset="0"/>
                <a:cs typeface="Archivo SemiBold" pitchFamily="2" charset="0"/>
              </a:rPr>
              <a:t>Tincidunt</a:t>
            </a:r>
            <a:r>
              <a:rPr lang="es-ES" sz="1600" dirty="0">
                <a:latin typeface="Montserrat SemiBold" panose="00000700000000000000" pitchFamily="2" charset="0"/>
                <a:cs typeface="Archivo SemiBold" pitchFamily="2" charset="0"/>
              </a:rPr>
              <a:t> ut </a:t>
            </a:r>
            <a:r>
              <a:rPr lang="es-ES" sz="1600" dirty="0" err="1">
                <a:latin typeface="Montserrat SemiBold" panose="00000700000000000000" pitchFamily="2" charset="0"/>
                <a:cs typeface="Archivo SemiBold" pitchFamily="2" charset="0"/>
              </a:rPr>
              <a:t>laoreet</a:t>
            </a:r>
            <a:r>
              <a:rPr lang="es-ES" sz="1600" dirty="0">
                <a:latin typeface="Montserrat SemiBold" panose="00000700000000000000" pitchFamily="2" charset="0"/>
                <a:cs typeface="Archivo SemiBold" pitchFamily="2" charset="0"/>
              </a:rPr>
              <a:t> </a:t>
            </a:r>
            <a:r>
              <a:rPr lang="es-ES" sz="1600" dirty="0" err="1">
                <a:latin typeface="Montserrat SemiBold" panose="00000700000000000000" pitchFamily="2" charset="0"/>
                <a:cs typeface="Archivo SemiBold" pitchFamily="2" charset="0"/>
              </a:rPr>
              <a:t>dolore</a:t>
            </a:r>
            <a:r>
              <a:rPr lang="es-ES" sz="1600" dirty="0">
                <a:latin typeface="Montserrat SemiBold" panose="00000700000000000000" pitchFamily="2" charset="0"/>
                <a:cs typeface="Archivo SemiBold" pitchFamily="2" charset="0"/>
              </a:rPr>
              <a:t> magna </a:t>
            </a:r>
            <a:r>
              <a:rPr lang="es-ES" sz="1600" dirty="0" err="1">
                <a:latin typeface="Montserrat SemiBold" panose="00000700000000000000" pitchFamily="2" charset="0"/>
                <a:cs typeface="Archivo SemiBold" pitchFamily="2" charset="0"/>
              </a:rPr>
              <a:t>aliquam</a:t>
            </a:r>
            <a:r>
              <a:rPr lang="es-ES" sz="1600" dirty="0">
                <a:latin typeface="Montserrat SemiBold" panose="00000700000000000000" pitchFamily="2" charset="0"/>
                <a:cs typeface="Archivo SemiBold" pitchFamily="2" charset="0"/>
              </a:rPr>
              <a:t> </a:t>
            </a:r>
            <a:r>
              <a:rPr lang="es-ES" sz="1600" dirty="0" err="1">
                <a:latin typeface="Montserrat SemiBold" panose="00000700000000000000" pitchFamily="2" charset="0"/>
                <a:cs typeface="Archivo SemiBold" pitchFamily="2" charset="0"/>
              </a:rPr>
              <a:t>erat</a:t>
            </a:r>
            <a:r>
              <a:rPr lang="es-ES" sz="1600" dirty="0">
                <a:latin typeface="Montserrat SemiBold" panose="00000700000000000000" pitchFamily="2" charset="0"/>
                <a:cs typeface="Archivo SemiBold" pitchFamily="2" charset="0"/>
              </a:rPr>
              <a:t> </a:t>
            </a:r>
            <a:r>
              <a:rPr lang="es-ES" sz="1600" dirty="0" err="1">
                <a:latin typeface="Montserrat SemiBold" panose="00000700000000000000" pitchFamily="2" charset="0"/>
                <a:cs typeface="Archivo SemiBold" pitchFamily="2" charset="0"/>
              </a:rPr>
              <a:t>volutpat</a:t>
            </a:r>
            <a:r>
              <a:rPr lang="es-ES" sz="1600" dirty="0">
                <a:latin typeface="Montserrat SemiBold" panose="00000700000000000000" pitchFamily="2" charset="0"/>
                <a:cs typeface="Archivo SemiBold" pitchFamily="2" charset="0"/>
              </a:rPr>
              <a:t>.</a:t>
            </a:r>
          </a:p>
          <a:p>
            <a:pPr>
              <a:spcAft>
                <a:spcPts val="1200"/>
              </a:spcAft>
            </a:pPr>
            <a:r>
              <a:rPr lang="es-ES" sz="1600" dirty="0" err="1">
                <a:latin typeface="Montserrat SemiBold" panose="00000700000000000000" pitchFamily="2" charset="0"/>
                <a:cs typeface="Archivo SemiBold" pitchFamily="2" charset="0"/>
              </a:rPr>
              <a:t>Wisi</a:t>
            </a:r>
            <a:r>
              <a:rPr lang="es-ES" sz="1600" dirty="0">
                <a:latin typeface="Montserrat SemiBold" panose="00000700000000000000" pitchFamily="2" charset="0"/>
                <a:cs typeface="Archivo SemiBold" pitchFamily="2" charset="0"/>
              </a:rPr>
              <a:t> </a:t>
            </a:r>
            <a:r>
              <a:rPr lang="es-ES" sz="1600" dirty="0" err="1">
                <a:latin typeface="Montserrat SemiBold" panose="00000700000000000000" pitchFamily="2" charset="0"/>
                <a:cs typeface="Archivo SemiBold" pitchFamily="2" charset="0"/>
              </a:rPr>
              <a:t>enim</a:t>
            </a:r>
            <a:r>
              <a:rPr lang="es-ES" sz="1600" dirty="0">
                <a:latin typeface="Montserrat SemiBold" panose="00000700000000000000" pitchFamily="2" charset="0"/>
                <a:cs typeface="Archivo SemiBold" pitchFamily="2" charset="0"/>
              </a:rPr>
              <a:t> ad </a:t>
            </a:r>
            <a:r>
              <a:rPr lang="es-ES" sz="1600" dirty="0" err="1">
                <a:latin typeface="Montserrat SemiBold" panose="00000700000000000000" pitchFamily="2" charset="0"/>
                <a:cs typeface="Archivo SemiBold" pitchFamily="2" charset="0"/>
              </a:rPr>
              <a:t>minim</a:t>
            </a:r>
            <a:r>
              <a:rPr lang="es-ES" sz="1600" dirty="0">
                <a:latin typeface="Montserrat SemiBold" panose="00000700000000000000" pitchFamily="2" charset="0"/>
                <a:cs typeface="Archivo SemiBold" pitchFamily="2" charset="0"/>
              </a:rPr>
              <a:t> </a:t>
            </a:r>
            <a:r>
              <a:rPr lang="es-ES" sz="1600" dirty="0" err="1">
                <a:latin typeface="Montserrat SemiBold" panose="00000700000000000000" pitchFamily="2" charset="0"/>
                <a:cs typeface="Archivo SemiBold" pitchFamily="2" charset="0"/>
              </a:rPr>
              <a:t>veniam</a:t>
            </a:r>
            <a:r>
              <a:rPr lang="es-ES" sz="1600" dirty="0">
                <a:latin typeface="Montserrat SemiBold" panose="00000700000000000000" pitchFamily="2" charset="0"/>
                <a:cs typeface="Archivo SemiBold" pitchFamily="2" charset="0"/>
              </a:rPr>
              <a:t>, </a:t>
            </a:r>
            <a:r>
              <a:rPr lang="es-ES" sz="1600" dirty="0" err="1">
                <a:latin typeface="Montserrat SemiBold" panose="00000700000000000000" pitchFamily="2" charset="0"/>
                <a:cs typeface="Archivo SemiBold" pitchFamily="2" charset="0"/>
              </a:rPr>
              <a:t>quis</a:t>
            </a:r>
            <a:r>
              <a:rPr lang="es-ES" sz="1600" dirty="0">
                <a:latin typeface="Montserrat SemiBold" panose="00000700000000000000" pitchFamily="2" charset="0"/>
                <a:cs typeface="Archivo SemiBold" pitchFamily="2" charset="0"/>
              </a:rPr>
              <a:t> </a:t>
            </a:r>
            <a:r>
              <a:rPr lang="es-ES" sz="1600" dirty="0" err="1">
                <a:latin typeface="Montserrat SemiBold" panose="00000700000000000000" pitchFamily="2" charset="0"/>
                <a:cs typeface="Archivo SemiBold" pitchFamily="2" charset="0"/>
              </a:rPr>
              <a:t>nostrud</a:t>
            </a:r>
            <a:r>
              <a:rPr lang="es-ES" sz="1600" dirty="0">
                <a:latin typeface="Montserrat SemiBold" panose="00000700000000000000" pitchFamily="2" charset="0"/>
                <a:cs typeface="Archivo SemiBold" pitchFamily="2" charset="0"/>
              </a:rPr>
              <a:t> </a:t>
            </a:r>
            <a:r>
              <a:rPr lang="es-ES" sz="1600" dirty="0" err="1">
                <a:latin typeface="Montserrat SemiBold" panose="00000700000000000000" pitchFamily="2" charset="0"/>
                <a:cs typeface="Archivo SemiBold" pitchFamily="2" charset="0"/>
              </a:rPr>
              <a:t>exerci</a:t>
            </a:r>
            <a:r>
              <a:rPr lang="es-ES" sz="1600" dirty="0">
                <a:latin typeface="Montserrat SemiBold" panose="00000700000000000000" pitchFamily="2" charset="0"/>
                <a:cs typeface="Archivo SemiBold" pitchFamily="2" charset="0"/>
              </a:rPr>
              <a:t>.</a:t>
            </a:r>
          </a:p>
          <a:p>
            <a:pPr>
              <a:spcAft>
                <a:spcPts val="1200"/>
              </a:spcAft>
            </a:pPr>
            <a:r>
              <a:rPr lang="es-ES" sz="1600" dirty="0" err="1">
                <a:latin typeface="Montserrat SemiBold" panose="00000700000000000000" pitchFamily="2" charset="0"/>
                <a:cs typeface="Archivo SemiBold" pitchFamily="2" charset="0"/>
              </a:rPr>
              <a:t>Velit</a:t>
            </a:r>
            <a:r>
              <a:rPr lang="es-ES" sz="1600" dirty="0">
                <a:latin typeface="Montserrat SemiBold" panose="00000700000000000000" pitchFamily="2" charset="0"/>
                <a:cs typeface="Archivo SemiBold" pitchFamily="2" charset="0"/>
              </a:rPr>
              <a:t> </a:t>
            </a:r>
            <a:r>
              <a:rPr lang="es-ES" sz="1600" dirty="0" err="1">
                <a:latin typeface="Montserrat SemiBold" panose="00000700000000000000" pitchFamily="2" charset="0"/>
                <a:cs typeface="Archivo SemiBold" pitchFamily="2" charset="0"/>
              </a:rPr>
              <a:t>esse</a:t>
            </a:r>
            <a:r>
              <a:rPr lang="es-ES" sz="1600" dirty="0">
                <a:latin typeface="Montserrat SemiBold" panose="00000700000000000000" pitchFamily="2" charset="0"/>
                <a:cs typeface="Archivo SemiBold" pitchFamily="2" charset="0"/>
              </a:rPr>
              <a:t> </a:t>
            </a:r>
            <a:r>
              <a:rPr lang="es-ES" sz="1600" dirty="0" err="1">
                <a:latin typeface="Montserrat SemiBold" panose="00000700000000000000" pitchFamily="2" charset="0"/>
                <a:cs typeface="Archivo SemiBold" pitchFamily="2" charset="0"/>
              </a:rPr>
              <a:t>molestie</a:t>
            </a:r>
            <a:r>
              <a:rPr lang="es-ES" sz="1600" dirty="0">
                <a:latin typeface="Montserrat SemiBold" panose="00000700000000000000" pitchFamily="2" charset="0"/>
                <a:cs typeface="Archivo SemiBold" pitchFamily="2" charset="0"/>
              </a:rPr>
              <a:t> </a:t>
            </a:r>
            <a:r>
              <a:rPr lang="es-ES" sz="1600" dirty="0" err="1">
                <a:latin typeface="Montserrat SemiBold" panose="00000700000000000000" pitchFamily="2" charset="0"/>
                <a:cs typeface="Archivo SemiBold" pitchFamily="2" charset="0"/>
              </a:rPr>
              <a:t>consequat</a:t>
            </a:r>
            <a:r>
              <a:rPr lang="es-ES" sz="1600" dirty="0">
                <a:latin typeface="Montserrat SemiBold" panose="00000700000000000000" pitchFamily="2" charset="0"/>
                <a:cs typeface="Archivo SemiBold" pitchFamily="2" charset="0"/>
              </a:rPr>
              <a:t>.</a:t>
            </a:r>
          </a:p>
          <a:p>
            <a:pPr>
              <a:spcAft>
                <a:spcPts val="1200"/>
              </a:spcAft>
            </a:pPr>
            <a:r>
              <a:rPr lang="it-IT" sz="1600" dirty="0">
                <a:latin typeface="Montserrat SemiBold" panose="00000700000000000000" pitchFamily="2" charset="0"/>
                <a:cs typeface="Archivo SemiBold" pitchFamily="2" charset="0"/>
              </a:rPr>
              <a:t>Vero eros et accumsan et iusto odio dignissim.</a:t>
            </a:r>
            <a:endParaRPr lang="es-ES" sz="1600" dirty="0">
              <a:latin typeface="Montserrat SemiBold" panose="00000700000000000000" pitchFamily="2" charset="0"/>
              <a:cs typeface="Archivo SemiBold" pitchFamily="2" charset="0"/>
            </a:endParaRPr>
          </a:p>
        </p:txBody>
      </p:sp>
    </p:spTree>
    <p:extLst>
      <p:ext uri="{BB962C8B-B14F-4D97-AF65-F5344CB8AC3E}">
        <p14:creationId xmlns:p14="http://schemas.microsoft.com/office/powerpoint/2010/main" val="61199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72499" y="1011677"/>
            <a:ext cx="5043939" cy="830997"/>
          </a:xfrm>
          <a:prstGeom prst="rect">
            <a:avLst/>
          </a:prstGeom>
          <a:noFill/>
        </p:spPr>
        <p:txBody>
          <a:bodyPr wrap="square" rtlCol="0">
            <a:spAutoFit/>
          </a:bodyPr>
          <a:lstStyle/>
          <a:p>
            <a:r>
              <a:rPr lang="es-AR" sz="2400" dirty="0">
                <a:solidFill>
                  <a:srgbClr val="00A6E2"/>
                </a:solidFill>
                <a:latin typeface="Montserrat ExtraBold" panose="00000900000000000000" pitchFamily="2" charset="0"/>
                <a:cs typeface="Archivo Black" pitchFamily="2" charset="0"/>
              </a:rPr>
              <a:t>Hacia el desarrollo federal del mercado de capitales</a:t>
            </a:r>
            <a:endParaRPr lang="es-ES" sz="2400" dirty="0">
              <a:solidFill>
                <a:srgbClr val="00A6E2"/>
              </a:solidFill>
              <a:latin typeface="Montserrat ExtraBold" panose="00000900000000000000" pitchFamily="2" charset="0"/>
              <a:cs typeface="Archivo Black" pitchFamily="2" charset="0"/>
            </a:endParaRPr>
          </a:p>
        </p:txBody>
      </p:sp>
      <p:sp>
        <p:nvSpPr>
          <p:cNvPr id="5" name="CuadroTexto 4"/>
          <p:cNvSpPr txBox="1"/>
          <p:nvPr/>
        </p:nvSpPr>
        <p:spPr>
          <a:xfrm>
            <a:off x="1827914" y="2052535"/>
            <a:ext cx="8937067" cy="1092607"/>
          </a:xfrm>
          <a:prstGeom prst="rect">
            <a:avLst/>
          </a:prstGeom>
          <a:noFill/>
        </p:spPr>
        <p:txBody>
          <a:bodyPr wrap="square" rtlCol="0">
            <a:spAutoFit/>
          </a:bodyPr>
          <a:lstStyle/>
          <a:p>
            <a:r>
              <a:rPr lang="es-ES" dirty="0">
                <a:solidFill>
                  <a:schemeClr val="bg1"/>
                </a:solidFill>
                <a:latin typeface="Montserrat SemiBold" panose="00000700000000000000" pitchFamily="2" charset="0"/>
                <a:cs typeface="Archivo SemiBold" pitchFamily="2" charset="0"/>
              </a:rPr>
              <a:t>El CFI avanza hacia un nuevo rol estratégico:</a:t>
            </a:r>
          </a:p>
          <a:p>
            <a:pPr>
              <a:spcBef>
                <a:spcPts val="600"/>
              </a:spcBef>
              <a:spcAft>
                <a:spcPts val="600"/>
              </a:spcAft>
            </a:pPr>
            <a:r>
              <a:rPr lang="es-ES" sz="1600" dirty="0">
                <a:solidFill>
                  <a:srgbClr val="A4CB4E"/>
                </a:solidFill>
                <a:latin typeface="Montserrat SemiBold" panose="00000700000000000000" pitchFamily="2" charset="0"/>
              </a:rPr>
              <a:t>&gt;</a:t>
            </a:r>
            <a:r>
              <a:rPr lang="es-ES" sz="1600" dirty="0">
                <a:solidFill>
                  <a:srgbClr val="F47F30"/>
                </a:solidFill>
                <a:latin typeface="Montserrat SemiBold" panose="00000700000000000000" pitchFamily="2" charset="0"/>
                <a:cs typeface="Archivo SemiBold" pitchFamily="2" charset="0"/>
              </a:rPr>
              <a:t> Banca de desarrollo federal.</a:t>
            </a:r>
          </a:p>
          <a:p>
            <a:pPr>
              <a:spcBef>
                <a:spcPts val="600"/>
              </a:spcBef>
              <a:spcAft>
                <a:spcPts val="600"/>
              </a:spcAft>
            </a:pPr>
            <a:r>
              <a:rPr lang="es-ES" sz="1600" dirty="0">
                <a:solidFill>
                  <a:srgbClr val="A4CB4E"/>
                </a:solidFill>
                <a:latin typeface="Montserrat SemiBold" panose="00000700000000000000" pitchFamily="2" charset="0"/>
              </a:rPr>
              <a:t>&gt; </a:t>
            </a:r>
            <a:r>
              <a:rPr lang="es-ES" sz="1600" dirty="0">
                <a:solidFill>
                  <a:srgbClr val="F47F30"/>
                </a:solidFill>
                <a:latin typeface="Montserrat SemiBold" panose="00000700000000000000" pitchFamily="2" charset="0"/>
              </a:rPr>
              <a:t>A</a:t>
            </a:r>
            <a:r>
              <a:rPr lang="es-ES" sz="1600" dirty="0">
                <a:solidFill>
                  <a:srgbClr val="F47F30"/>
                </a:solidFill>
                <a:latin typeface="Montserrat SemiBold" panose="00000700000000000000" pitchFamily="2" charset="0"/>
                <a:cs typeface="Archivo SemiBold" pitchFamily="2" charset="0"/>
              </a:rPr>
              <a:t>rticulador</a:t>
            </a:r>
            <a:r>
              <a:rPr lang="es-ES" sz="1600" dirty="0">
                <a:solidFill>
                  <a:schemeClr val="bg1"/>
                </a:solidFill>
                <a:latin typeface="Montserrat SemiBold" panose="00000700000000000000" pitchFamily="2" charset="0"/>
                <a:cs typeface="Archivo SemiBold" pitchFamily="2" charset="0"/>
              </a:rPr>
              <a:t> entre las provincias y el ecosistema financiero</a:t>
            </a:r>
          </a:p>
        </p:txBody>
      </p:sp>
      <p:sp>
        <p:nvSpPr>
          <p:cNvPr id="2" name="CuadroTexto 1">
            <a:extLst>
              <a:ext uri="{FF2B5EF4-FFF2-40B4-BE49-F238E27FC236}">
                <a16:creationId xmlns:a16="http://schemas.microsoft.com/office/drawing/2014/main" id="{66AF6FBE-97DB-E37D-A545-E4569B586A78}"/>
              </a:ext>
            </a:extLst>
          </p:cNvPr>
          <p:cNvSpPr txBox="1"/>
          <p:nvPr/>
        </p:nvSpPr>
        <p:spPr>
          <a:xfrm>
            <a:off x="1827913" y="3252280"/>
            <a:ext cx="6720341" cy="1738938"/>
          </a:xfrm>
          <a:prstGeom prst="rect">
            <a:avLst/>
          </a:prstGeom>
          <a:noFill/>
        </p:spPr>
        <p:txBody>
          <a:bodyPr wrap="square" rtlCol="0">
            <a:spAutoFit/>
          </a:bodyPr>
          <a:lstStyle/>
          <a:p>
            <a:r>
              <a:rPr lang="es-ES" dirty="0">
                <a:solidFill>
                  <a:schemeClr val="bg1"/>
                </a:solidFill>
                <a:latin typeface="Montserrat SemiBold" panose="00000700000000000000" pitchFamily="2" charset="0"/>
                <a:cs typeface="Archivo SemiBold" pitchFamily="2" charset="0"/>
              </a:rPr>
              <a:t>¿Qué implica este cambio?</a:t>
            </a:r>
          </a:p>
          <a:p>
            <a:pPr>
              <a:spcBef>
                <a:spcPts val="600"/>
              </a:spcBef>
              <a:spcAft>
                <a:spcPts val="600"/>
              </a:spcAft>
            </a:pPr>
            <a:r>
              <a:rPr lang="es-ES" sz="1600" dirty="0">
                <a:solidFill>
                  <a:srgbClr val="A4CB4E"/>
                </a:solidFill>
                <a:latin typeface="Montserrat SemiBold" panose="00000700000000000000" pitchFamily="2" charset="0"/>
              </a:rPr>
              <a:t>&gt;</a:t>
            </a:r>
            <a:r>
              <a:rPr lang="es-ES" sz="1600" dirty="0">
                <a:solidFill>
                  <a:srgbClr val="F47F30"/>
                </a:solidFill>
                <a:latin typeface="Montserrat SemiBold" panose="00000700000000000000" pitchFamily="2" charset="0"/>
                <a:cs typeface="Archivo SemiBold" pitchFamily="2" charset="0"/>
              </a:rPr>
              <a:t> </a:t>
            </a:r>
            <a:r>
              <a:rPr lang="es-ES" sz="1600" dirty="0">
                <a:solidFill>
                  <a:schemeClr val="bg1"/>
                </a:solidFill>
                <a:latin typeface="Montserrat SemiBold" panose="00000700000000000000" pitchFamily="2" charset="0"/>
                <a:cs typeface="Archivo SemiBold" pitchFamily="2" charset="0"/>
              </a:rPr>
              <a:t>Movilizar </a:t>
            </a:r>
            <a:r>
              <a:rPr lang="es-ES" sz="1600" dirty="0">
                <a:solidFill>
                  <a:srgbClr val="F47F30"/>
                </a:solidFill>
                <a:latin typeface="Montserrat SemiBold" panose="00000700000000000000" pitchFamily="2" charset="0"/>
                <a:cs typeface="Archivo SemiBold" pitchFamily="2" charset="0"/>
              </a:rPr>
              <a:t>recursos</a:t>
            </a:r>
            <a:r>
              <a:rPr lang="es-ES" sz="1600" dirty="0">
                <a:solidFill>
                  <a:schemeClr val="bg1"/>
                </a:solidFill>
                <a:latin typeface="Montserrat SemiBold" panose="00000700000000000000" pitchFamily="2" charset="0"/>
                <a:cs typeface="Archivo SemiBold" pitchFamily="2" charset="0"/>
              </a:rPr>
              <a:t> hacia </a:t>
            </a:r>
            <a:r>
              <a:rPr lang="es-ES" sz="1600" dirty="0">
                <a:solidFill>
                  <a:srgbClr val="F47F30"/>
                </a:solidFill>
                <a:latin typeface="Montserrat SemiBold" panose="00000700000000000000" pitchFamily="2" charset="0"/>
                <a:cs typeface="Archivo SemiBold" pitchFamily="2" charset="0"/>
              </a:rPr>
              <a:t>sectores productivos</a:t>
            </a:r>
            <a:endParaRPr lang="es-ES" sz="1600" dirty="0">
              <a:solidFill>
                <a:schemeClr val="bg1"/>
              </a:solidFill>
              <a:latin typeface="Montserrat SemiBold" panose="00000700000000000000" pitchFamily="2" charset="0"/>
              <a:cs typeface="Archivo SemiBold" pitchFamily="2" charset="0"/>
            </a:endParaRPr>
          </a:p>
          <a:p>
            <a:pPr>
              <a:spcBef>
                <a:spcPts val="600"/>
              </a:spcBef>
              <a:spcAft>
                <a:spcPts val="600"/>
              </a:spcAft>
            </a:pPr>
            <a:r>
              <a:rPr lang="es-ES" sz="1600" dirty="0">
                <a:solidFill>
                  <a:srgbClr val="A4CB4E"/>
                </a:solidFill>
                <a:latin typeface="Montserrat SemiBold" panose="00000700000000000000" pitchFamily="2" charset="0"/>
              </a:rPr>
              <a:t>&gt; </a:t>
            </a:r>
            <a:r>
              <a:rPr lang="es-ES" sz="1600" dirty="0">
                <a:solidFill>
                  <a:schemeClr val="bg1"/>
                </a:solidFill>
                <a:latin typeface="Montserrat SemiBold" panose="00000700000000000000" pitchFamily="2" charset="0"/>
                <a:cs typeface="Archivo SemiBold" pitchFamily="2" charset="0"/>
              </a:rPr>
              <a:t>Diseñar instrumentos financieros </a:t>
            </a:r>
            <a:r>
              <a:rPr lang="es-ES" sz="1600" dirty="0">
                <a:solidFill>
                  <a:srgbClr val="F47F30"/>
                </a:solidFill>
                <a:latin typeface="Montserrat SemiBold" panose="00000700000000000000" pitchFamily="2" charset="0"/>
                <a:cs typeface="Archivo SemiBold" pitchFamily="2" charset="0"/>
              </a:rPr>
              <a:t>innovadores</a:t>
            </a:r>
          </a:p>
          <a:p>
            <a:pPr>
              <a:spcBef>
                <a:spcPts val="600"/>
              </a:spcBef>
              <a:spcAft>
                <a:spcPts val="600"/>
              </a:spcAft>
            </a:pPr>
            <a:r>
              <a:rPr lang="es-ES" sz="1600" dirty="0">
                <a:solidFill>
                  <a:srgbClr val="A4CB4E"/>
                </a:solidFill>
                <a:latin typeface="Montserrat SemiBold" panose="00000700000000000000" pitchFamily="2" charset="0"/>
              </a:rPr>
              <a:t>&gt; </a:t>
            </a:r>
            <a:r>
              <a:rPr lang="es-ES" sz="1600" dirty="0">
                <a:solidFill>
                  <a:schemeClr val="bg1"/>
                </a:solidFill>
                <a:latin typeface="Montserrat SemiBold" panose="00000700000000000000" pitchFamily="2" charset="0"/>
                <a:cs typeface="Archivo SemiBold" pitchFamily="2" charset="0"/>
              </a:rPr>
              <a:t>Fortalecer </a:t>
            </a:r>
            <a:r>
              <a:rPr lang="es-ES" sz="1600" dirty="0">
                <a:solidFill>
                  <a:srgbClr val="F47F30"/>
                </a:solidFill>
                <a:latin typeface="Montserrat SemiBold" panose="00000700000000000000" pitchFamily="2" charset="0"/>
                <a:cs typeface="Archivo SemiBold" pitchFamily="2" charset="0"/>
              </a:rPr>
              <a:t>capacidades técnicas </a:t>
            </a:r>
            <a:r>
              <a:rPr lang="es-ES" sz="1600" dirty="0">
                <a:solidFill>
                  <a:schemeClr val="bg1"/>
                </a:solidFill>
                <a:latin typeface="Montserrat SemiBold" panose="00000700000000000000" pitchFamily="2" charset="0"/>
                <a:cs typeface="Archivo SemiBold" pitchFamily="2" charset="0"/>
              </a:rPr>
              <a:t>provinciales para acceder al mercado</a:t>
            </a:r>
          </a:p>
        </p:txBody>
      </p:sp>
      <p:sp>
        <p:nvSpPr>
          <p:cNvPr id="3" name="CuadroTexto 2">
            <a:extLst>
              <a:ext uri="{FF2B5EF4-FFF2-40B4-BE49-F238E27FC236}">
                <a16:creationId xmlns:a16="http://schemas.microsoft.com/office/drawing/2014/main" id="{5B534493-F170-AEF4-8737-F8F7B7152BB7}"/>
              </a:ext>
            </a:extLst>
          </p:cNvPr>
          <p:cNvSpPr txBox="1"/>
          <p:nvPr/>
        </p:nvSpPr>
        <p:spPr>
          <a:xfrm>
            <a:off x="1827913" y="5099965"/>
            <a:ext cx="9070006" cy="1892826"/>
          </a:xfrm>
          <a:prstGeom prst="rect">
            <a:avLst/>
          </a:prstGeom>
          <a:noFill/>
        </p:spPr>
        <p:txBody>
          <a:bodyPr wrap="square" rtlCol="0">
            <a:spAutoFit/>
          </a:bodyPr>
          <a:lstStyle/>
          <a:p>
            <a:r>
              <a:rPr lang="es-ES" dirty="0">
                <a:solidFill>
                  <a:schemeClr val="bg1"/>
                </a:solidFill>
                <a:latin typeface="Montserrat SemiBold" panose="00000700000000000000" pitchFamily="2" charset="0"/>
                <a:cs typeface="Archivo SemiBold" pitchFamily="2" charset="0"/>
              </a:rPr>
              <a:t>¿Por qué el mercado de capitales?</a:t>
            </a:r>
          </a:p>
          <a:p>
            <a:pPr>
              <a:spcBef>
                <a:spcPts val="600"/>
              </a:spcBef>
              <a:spcAft>
                <a:spcPts val="600"/>
              </a:spcAft>
            </a:pPr>
            <a:r>
              <a:rPr lang="es-ES" sz="1600" dirty="0">
                <a:solidFill>
                  <a:srgbClr val="A4CB4E"/>
                </a:solidFill>
                <a:latin typeface="Montserrat SemiBold" panose="00000700000000000000" pitchFamily="2" charset="0"/>
              </a:rPr>
              <a:t>&gt;</a:t>
            </a:r>
            <a:r>
              <a:rPr lang="es-ES" sz="1600" dirty="0">
                <a:solidFill>
                  <a:srgbClr val="F47F30"/>
                </a:solidFill>
                <a:latin typeface="Montserrat SemiBold" panose="00000700000000000000" pitchFamily="2" charset="0"/>
                <a:cs typeface="Archivo SemiBold" pitchFamily="2" charset="0"/>
              </a:rPr>
              <a:t> </a:t>
            </a:r>
            <a:r>
              <a:rPr lang="es-ES" sz="1600" dirty="0">
                <a:solidFill>
                  <a:schemeClr val="bg1"/>
                </a:solidFill>
                <a:latin typeface="Montserrat SemiBold" panose="00000700000000000000" pitchFamily="2" charset="0"/>
                <a:cs typeface="Archivo SemiBold" pitchFamily="2" charset="0"/>
              </a:rPr>
              <a:t>Nuevas fuentes de financiamiento </a:t>
            </a:r>
            <a:r>
              <a:rPr lang="es-ES" sz="1600" dirty="0">
                <a:solidFill>
                  <a:srgbClr val="F47F30"/>
                </a:solidFill>
                <a:latin typeface="Montserrat SemiBold" panose="00000700000000000000" pitchFamily="2" charset="0"/>
                <a:cs typeface="Archivo SemiBold" pitchFamily="2" charset="0"/>
              </a:rPr>
              <a:t>no bancarias</a:t>
            </a:r>
          </a:p>
          <a:p>
            <a:pPr>
              <a:spcBef>
                <a:spcPts val="600"/>
              </a:spcBef>
              <a:spcAft>
                <a:spcPts val="600"/>
              </a:spcAft>
            </a:pPr>
            <a:r>
              <a:rPr lang="es-ES" sz="1600" dirty="0">
                <a:solidFill>
                  <a:srgbClr val="A4CB4E"/>
                </a:solidFill>
                <a:latin typeface="Montserrat SemiBold" panose="00000700000000000000" pitchFamily="2" charset="0"/>
              </a:rPr>
              <a:t>&gt; </a:t>
            </a:r>
            <a:r>
              <a:rPr lang="es-ES" sz="1600" dirty="0">
                <a:solidFill>
                  <a:schemeClr val="bg1"/>
                </a:solidFill>
                <a:latin typeface="Montserrat SemiBold" panose="00000700000000000000" pitchFamily="2" charset="0"/>
                <a:cs typeface="Archivo SemiBold" pitchFamily="2" charset="0"/>
              </a:rPr>
              <a:t>Canaliza ahorro hacia la </a:t>
            </a:r>
            <a:r>
              <a:rPr lang="es-ES" sz="1600" dirty="0">
                <a:solidFill>
                  <a:srgbClr val="F47F30"/>
                </a:solidFill>
                <a:latin typeface="Montserrat SemiBold" panose="00000700000000000000" pitchFamily="2" charset="0"/>
                <a:cs typeface="Archivo SemiBold" pitchFamily="2" charset="0"/>
              </a:rPr>
              <a:t>inversión productiva</a:t>
            </a:r>
          </a:p>
          <a:p>
            <a:pPr>
              <a:spcBef>
                <a:spcPts val="600"/>
              </a:spcBef>
              <a:spcAft>
                <a:spcPts val="600"/>
              </a:spcAft>
            </a:pPr>
            <a:r>
              <a:rPr lang="es-ES" sz="1600" dirty="0">
                <a:solidFill>
                  <a:srgbClr val="A4CB4E"/>
                </a:solidFill>
                <a:latin typeface="Montserrat SemiBold" panose="00000700000000000000" pitchFamily="2" charset="0"/>
              </a:rPr>
              <a:t>&gt; </a:t>
            </a:r>
            <a:r>
              <a:rPr lang="es-ES" sz="1600" dirty="0">
                <a:solidFill>
                  <a:schemeClr val="bg1"/>
                </a:solidFill>
                <a:latin typeface="Montserrat SemiBold" panose="00000700000000000000" pitchFamily="2" charset="0"/>
                <a:cs typeface="Archivo SemiBold" pitchFamily="2" charset="0"/>
              </a:rPr>
              <a:t>Permite financiar proyectos con </a:t>
            </a:r>
            <a:r>
              <a:rPr lang="es-ES" sz="1600" dirty="0">
                <a:solidFill>
                  <a:srgbClr val="F47F30"/>
                </a:solidFill>
                <a:latin typeface="Montserrat SemiBold" panose="00000700000000000000" pitchFamily="2" charset="0"/>
                <a:cs typeface="Archivo SemiBold" pitchFamily="2" charset="0"/>
              </a:rPr>
              <a:t>impacto social y ambiental</a:t>
            </a:r>
            <a:endParaRPr lang="es-ES" sz="1600" dirty="0">
              <a:solidFill>
                <a:schemeClr val="bg1"/>
              </a:solidFill>
              <a:latin typeface="Montserrat SemiBold" panose="00000700000000000000" pitchFamily="2" charset="0"/>
              <a:cs typeface="Archivo SemiBold" pitchFamily="2" charset="0"/>
            </a:endParaRPr>
          </a:p>
          <a:p>
            <a:pPr>
              <a:spcBef>
                <a:spcPts val="600"/>
              </a:spcBef>
              <a:spcAft>
                <a:spcPts val="600"/>
              </a:spcAft>
            </a:pPr>
            <a:endParaRPr lang="es-ES" sz="1600" dirty="0">
              <a:solidFill>
                <a:schemeClr val="bg1"/>
              </a:solidFill>
              <a:latin typeface="Montserrat SemiBold" panose="00000700000000000000" pitchFamily="2" charset="0"/>
              <a:cs typeface="Archivo SemiBold" pitchFamily="2" charset="0"/>
            </a:endParaRPr>
          </a:p>
        </p:txBody>
      </p:sp>
      <p:sp>
        <p:nvSpPr>
          <p:cNvPr id="8" name="Cerrar llave 7">
            <a:extLst>
              <a:ext uri="{FF2B5EF4-FFF2-40B4-BE49-F238E27FC236}">
                <a16:creationId xmlns:a16="http://schemas.microsoft.com/office/drawing/2014/main" id="{AFB67F77-04B0-3530-953D-4F661D5BB111}"/>
              </a:ext>
            </a:extLst>
          </p:cNvPr>
          <p:cNvSpPr/>
          <p:nvPr/>
        </p:nvSpPr>
        <p:spPr>
          <a:xfrm>
            <a:off x="8826511" y="1945397"/>
            <a:ext cx="331344" cy="4483111"/>
          </a:xfrm>
          <a:prstGeom prst="rightBrace">
            <a:avLst/>
          </a:prstGeom>
          <a:ln w="28575">
            <a:solidFill>
              <a:srgbClr val="05457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AR" sz="3200">
              <a:solidFill>
                <a:srgbClr val="00A6E2"/>
              </a:solidFill>
            </a:endParaRPr>
          </a:p>
        </p:txBody>
      </p:sp>
      <p:sp>
        <p:nvSpPr>
          <p:cNvPr id="9" name="Rectángulo: esquinas redondeadas 8">
            <a:extLst>
              <a:ext uri="{FF2B5EF4-FFF2-40B4-BE49-F238E27FC236}">
                <a16:creationId xmlns:a16="http://schemas.microsoft.com/office/drawing/2014/main" id="{B1918F5B-CED7-BB64-4EB5-1E8941115AB0}"/>
              </a:ext>
            </a:extLst>
          </p:cNvPr>
          <p:cNvSpPr/>
          <p:nvPr/>
        </p:nvSpPr>
        <p:spPr>
          <a:xfrm>
            <a:off x="9505384" y="2433172"/>
            <a:ext cx="1951804" cy="3378764"/>
          </a:xfrm>
          <a:prstGeom prst="roundRect">
            <a:avLst>
              <a:gd name="adj" fmla="val 7325"/>
            </a:avLst>
          </a:prstGeom>
          <a:solidFill>
            <a:srgbClr val="D6E6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2400">
              <a:latin typeface="Raleway" pitchFamily="2" charset="0"/>
            </a:endParaRPr>
          </a:p>
        </p:txBody>
      </p:sp>
      <p:sp>
        <p:nvSpPr>
          <p:cNvPr id="10" name="CuadroTexto 9">
            <a:extLst>
              <a:ext uri="{FF2B5EF4-FFF2-40B4-BE49-F238E27FC236}">
                <a16:creationId xmlns:a16="http://schemas.microsoft.com/office/drawing/2014/main" id="{21394F7C-B7A3-E94C-3BE2-884D0F9FABF3}"/>
              </a:ext>
            </a:extLst>
          </p:cNvPr>
          <p:cNvSpPr txBox="1"/>
          <p:nvPr/>
        </p:nvSpPr>
        <p:spPr>
          <a:xfrm>
            <a:off x="9562766" y="2741406"/>
            <a:ext cx="1951804" cy="3000821"/>
          </a:xfrm>
          <a:prstGeom prst="rect">
            <a:avLst/>
          </a:prstGeom>
          <a:noFill/>
        </p:spPr>
        <p:txBody>
          <a:bodyPr wrap="square">
            <a:spAutoFit/>
          </a:bodyPr>
          <a:lst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Aft>
                <a:spcPts val="600"/>
              </a:spcAft>
              <a:buNone/>
            </a:pPr>
            <a:r>
              <a:rPr lang="es-MX" sz="1800" dirty="0">
                <a:solidFill>
                  <a:srgbClr val="00A6E2"/>
                </a:solidFill>
                <a:latin typeface="Montserrat ExtraBold" panose="00000900000000000000" pitchFamily="2" charset="0"/>
              </a:rPr>
              <a:t>Estrategia de abordaje:</a:t>
            </a:r>
          </a:p>
          <a:p>
            <a:pPr marL="285750" indent="-285750">
              <a:spcAft>
                <a:spcPts val="600"/>
              </a:spcAft>
              <a:buFont typeface="Arial" panose="020B0604020202020204" pitchFamily="34" charset="0"/>
              <a:buChar char="•"/>
            </a:pPr>
            <a:r>
              <a:rPr lang="es-MX" sz="1600" dirty="0">
                <a:solidFill>
                  <a:srgbClr val="004D7C"/>
                </a:solidFill>
                <a:latin typeface="Montserrat SemiBold" panose="00000700000000000000" pitchFamily="2" charset="0"/>
              </a:rPr>
              <a:t>Formación técnica</a:t>
            </a:r>
          </a:p>
          <a:p>
            <a:pPr marL="285750" indent="-285750">
              <a:spcAft>
                <a:spcPts val="600"/>
              </a:spcAft>
              <a:buFont typeface="Arial" panose="020B0604020202020204" pitchFamily="34" charset="0"/>
              <a:buChar char="•"/>
            </a:pPr>
            <a:endParaRPr lang="es-MX" sz="1600" dirty="0">
              <a:solidFill>
                <a:srgbClr val="004D7C"/>
              </a:solidFill>
              <a:latin typeface="Montserrat SemiBold" panose="00000700000000000000" pitchFamily="2" charset="0"/>
            </a:endParaRPr>
          </a:p>
          <a:p>
            <a:pPr marL="285750" indent="-285750">
              <a:spcAft>
                <a:spcPts val="600"/>
              </a:spcAft>
              <a:buFont typeface="Arial" panose="020B0604020202020204" pitchFamily="34" charset="0"/>
              <a:buChar char="•"/>
            </a:pPr>
            <a:r>
              <a:rPr lang="es-MX" sz="1600" dirty="0">
                <a:solidFill>
                  <a:srgbClr val="004D7C"/>
                </a:solidFill>
                <a:latin typeface="Montserrat SemiBold" panose="00000700000000000000" pitchFamily="2" charset="0"/>
              </a:rPr>
              <a:t>Garantías</a:t>
            </a:r>
          </a:p>
          <a:p>
            <a:pPr marL="285750" indent="-285750">
              <a:spcAft>
                <a:spcPts val="600"/>
              </a:spcAft>
              <a:buFont typeface="Arial" panose="020B0604020202020204" pitchFamily="34" charset="0"/>
              <a:buChar char="•"/>
            </a:pPr>
            <a:endParaRPr lang="es-MX" sz="1600" dirty="0">
              <a:solidFill>
                <a:srgbClr val="004D7C"/>
              </a:solidFill>
              <a:latin typeface="Montserrat SemiBold" panose="00000700000000000000" pitchFamily="2" charset="0"/>
            </a:endParaRPr>
          </a:p>
          <a:p>
            <a:pPr marL="285750" indent="-285750">
              <a:spcAft>
                <a:spcPts val="600"/>
              </a:spcAft>
              <a:buFont typeface="Arial" panose="020B0604020202020204" pitchFamily="34" charset="0"/>
              <a:buChar char="•"/>
            </a:pPr>
            <a:r>
              <a:rPr lang="es-MX" sz="1600" dirty="0">
                <a:solidFill>
                  <a:srgbClr val="004D7C"/>
                </a:solidFill>
                <a:latin typeface="Montserrat SemiBold" panose="00000700000000000000" pitchFamily="2" charset="0"/>
              </a:rPr>
              <a:t>Participación directa en emisiones</a:t>
            </a:r>
          </a:p>
        </p:txBody>
      </p:sp>
    </p:spTree>
    <p:extLst>
      <p:ext uri="{BB962C8B-B14F-4D97-AF65-F5344CB8AC3E}">
        <p14:creationId xmlns:p14="http://schemas.microsoft.com/office/powerpoint/2010/main" val="3398179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3BDAF-ACEC-CE79-C295-690EFC495822}"/>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033B553A-F21E-C8BB-EB80-1DD6A8F514D0}"/>
              </a:ext>
            </a:extLst>
          </p:cNvPr>
          <p:cNvSpPr txBox="1"/>
          <p:nvPr/>
        </p:nvSpPr>
        <p:spPr>
          <a:xfrm>
            <a:off x="1772500" y="1011677"/>
            <a:ext cx="4656010" cy="830997"/>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Camino recorrido por el CFI en el MDC</a:t>
            </a:r>
          </a:p>
        </p:txBody>
      </p:sp>
      <p:sp>
        <p:nvSpPr>
          <p:cNvPr id="5" name="CuadroTexto 4">
            <a:extLst>
              <a:ext uri="{FF2B5EF4-FFF2-40B4-BE49-F238E27FC236}">
                <a16:creationId xmlns:a16="http://schemas.microsoft.com/office/drawing/2014/main" id="{6E4B1495-2DD4-0B64-F3B0-D328FFCBD934}"/>
              </a:ext>
            </a:extLst>
          </p:cNvPr>
          <p:cNvSpPr txBox="1"/>
          <p:nvPr/>
        </p:nvSpPr>
        <p:spPr>
          <a:xfrm>
            <a:off x="2715491" y="2052535"/>
            <a:ext cx="8839200" cy="969496"/>
          </a:xfrm>
          <a:prstGeom prst="rect">
            <a:avLst/>
          </a:prstGeom>
          <a:noFill/>
        </p:spPr>
        <p:txBody>
          <a:bodyPr wrap="square" rtlCol="0">
            <a:spAutoFit/>
          </a:bodyPr>
          <a:lstStyle/>
          <a:p>
            <a:pPr algn="just"/>
            <a:r>
              <a:rPr lang="es-ES" dirty="0">
                <a:solidFill>
                  <a:srgbClr val="F47F30"/>
                </a:solidFill>
                <a:latin typeface="Montserrat SemiBold" panose="00000700000000000000" pitchFamily="2" charset="0"/>
                <a:cs typeface="Archivo SemiBold" pitchFamily="2" charset="0"/>
              </a:rPr>
              <a:t>Programa Federal de Formación en Mercado de Capitales e Innovación Financiera </a:t>
            </a:r>
            <a:r>
              <a:rPr lang="es-ES" dirty="0">
                <a:solidFill>
                  <a:schemeClr val="bg1"/>
                </a:solidFill>
                <a:latin typeface="Montserrat SemiBold" panose="00000700000000000000" pitchFamily="2" charset="0"/>
                <a:cs typeface="Archivo SemiBold" pitchFamily="2" charset="0"/>
              </a:rPr>
              <a:t>(tres cohortes – 150 participantes)</a:t>
            </a:r>
          </a:p>
          <a:p>
            <a:pPr>
              <a:spcBef>
                <a:spcPts val="600"/>
              </a:spcBef>
              <a:spcAft>
                <a:spcPts val="600"/>
              </a:spcAft>
            </a:pPr>
            <a:endParaRPr lang="es-ES" sz="1600" dirty="0">
              <a:solidFill>
                <a:schemeClr val="bg1"/>
              </a:solidFill>
              <a:latin typeface="Montserrat SemiBold" panose="00000700000000000000" pitchFamily="2" charset="0"/>
              <a:cs typeface="Archivo SemiBold" pitchFamily="2" charset="0"/>
            </a:endParaRPr>
          </a:p>
        </p:txBody>
      </p:sp>
      <p:sp>
        <p:nvSpPr>
          <p:cNvPr id="3" name="CuadroTexto 2">
            <a:extLst>
              <a:ext uri="{FF2B5EF4-FFF2-40B4-BE49-F238E27FC236}">
                <a16:creationId xmlns:a16="http://schemas.microsoft.com/office/drawing/2014/main" id="{773C3CB1-B04E-C6DE-06B7-900C6D953E8F}"/>
              </a:ext>
            </a:extLst>
          </p:cNvPr>
          <p:cNvSpPr txBox="1"/>
          <p:nvPr/>
        </p:nvSpPr>
        <p:spPr>
          <a:xfrm>
            <a:off x="2701640" y="3129616"/>
            <a:ext cx="8839200" cy="1523494"/>
          </a:xfrm>
          <a:prstGeom prst="rect">
            <a:avLst/>
          </a:prstGeom>
          <a:noFill/>
        </p:spPr>
        <p:txBody>
          <a:bodyPr wrap="square" rtlCol="0">
            <a:spAutoFit/>
          </a:bodyPr>
          <a:lstStyle/>
          <a:p>
            <a:endParaRPr lang="es-ES" dirty="0">
              <a:solidFill>
                <a:schemeClr val="bg1"/>
              </a:solidFill>
              <a:latin typeface="Montserrat SemiBold" panose="00000700000000000000" pitchFamily="2" charset="0"/>
              <a:cs typeface="Archivo SemiBold" pitchFamily="2" charset="0"/>
            </a:endParaRPr>
          </a:p>
          <a:p>
            <a:pPr algn="just"/>
            <a:r>
              <a:rPr lang="es-ES" dirty="0">
                <a:solidFill>
                  <a:srgbClr val="F47F30"/>
                </a:solidFill>
                <a:latin typeface="Montserrat SemiBold" panose="00000700000000000000" pitchFamily="2" charset="0"/>
                <a:cs typeface="Archivo SemiBold" pitchFamily="2" charset="0"/>
              </a:rPr>
              <a:t>Programa de financiamiento MiPyME vía Mercado de Capitales </a:t>
            </a:r>
            <a:r>
              <a:rPr lang="es-ES" dirty="0">
                <a:solidFill>
                  <a:schemeClr val="bg1"/>
                </a:solidFill>
                <a:latin typeface="Montserrat SemiBold" panose="00000700000000000000" pitchFamily="2" charset="0"/>
                <a:cs typeface="Archivo SemiBold" pitchFamily="2" charset="0"/>
              </a:rPr>
              <a:t>en articulación con fondos de garantía públicos, para respaldar emisiones que logran mejores condiciones financieras.</a:t>
            </a:r>
          </a:p>
          <a:p>
            <a:pPr>
              <a:spcBef>
                <a:spcPts val="600"/>
              </a:spcBef>
              <a:spcAft>
                <a:spcPts val="600"/>
              </a:spcAft>
            </a:pPr>
            <a:endParaRPr lang="es-ES" sz="1600" dirty="0">
              <a:solidFill>
                <a:schemeClr val="bg1"/>
              </a:solidFill>
              <a:latin typeface="Montserrat SemiBold" panose="00000700000000000000" pitchFamily="2" charset="0"/>
              <a:cs typeface="Archivo SemiBold" pitchFamily="2" charset="0"/>
            </a:endParaRPr>
          </a:p>
        </p:txBody>
      </p:sp>
      <p:sp>
        <p:nvSpPr>
          <p:cNvPr id="7" name="CuadroTexto 6">
            <a:extLst>
              <a:ext uri="{FF2B5EF4-FFF2-40B4-BE49-F238E27FC236}">
                <a16:creationId xmlns:a16="http://schemas.microsoft.com/office/drawing/2014/main" id="{A5467C01-0B0D-4A9D-96DE-226470A39A68}"/>
              </a:ext>
            </a:extLst>
          </p:cNvPr>
          <p:cNvSpPr txBox="1"/>
          <p:nvPr/>
        </p:nvSpPr>
        <p:spPr>
          <a:xfrm>
            <a:off x="2660074" y="5184013"/>
            <a:ext cx="8880765" cy="646331"/>
          </a:xfrm>
          <a:prstGeom prst="rect">
            <a:avLst/>
          </a:prstGeom>
          <a:noFill/>
        </p:spPr>
        <p:txBody>
          <a:bodyPr wrap="square">
            <a:spAutoFit/>
          </a:bodyPr>
          <a:lstStyle/>
          <a:p>
            <a:pPr algn="just"/>
            <a:r>
              <a:rPr lang="es-ES" dirty="0">
                <a:solidFill>
                  <a:schemeClr val="bg1"/>
                </a:solidFill>
                <a:latin typeface="Montserrat SemiBold" panose="00000700000000000000" pitchFamily="2" charset="0"/>
              </a:rPr>
              <a:t>Creación de la </a:t>
            </a:r>
            <a:r>
              <a:rPr lang="es-ES" dirty="0">
                <a:solidFill>
                  <a:srgbClr val="F47F30"/>
                </a:solidFill>
                <a:latin typeface="Montserrat SemiBold" panose="00000700000000000000" pitchFamily="2" charset="0"/>
              </a:rPr>
              <a:t>Unidad de Mercado de Capitales (UMC), </a:t>
            </a:r>
            <a:r>
              <a:rPr lang="es-ES" dirty="0">
                <a:solidFill>
                  <a:schemeClr val="bg1"/>
                </a:solidFill>
                <a:latin typeface="Montserrat SemiBold" panose="00000700000000000000" pitchFamily="2" charset="0"/>
              </a:rPr>
              <a:t>para institucionalizar el rol del CFI en el ecosistema.</a:t>
            </a:r>
          </a:p>
        </p:txBody>
      </p:sp>
      <p:sp>
        <p:nvSpPr>
          <p:cNvPr id="12" name="CuadroTexto 11">
            <a:extLst>
              <a:ext uri="{FF2B5EF4-FFF2-40B4-BE49-F238E27FC236}">
                <a16:creationId xmlns:a16="http://schemas.microsoft.com/office/drawing/2014/main" id="{8C869F9F-8E92-F9D0-B181-92AB3EAFE3D3}"/>
              </a:ext>
            </a:extLst>
          </p:cNvPr>
          <p:cNvSpPr txBox="1"/>
          <p:nvPr/>
        </p:nvSpPr>
        <p:spPr>
          <a:xfrm>
            <a:off x="1841775" y="1963474"/>
            <a:ext cx="6096000" cy="769441"/>
          </a:xfrm>
          <a:prstGeom prst="rect">
            <a:avLst/>
          </a:prstGeom>
          <a:noFill/>
        </p:spPr>
        <p:txBody>
          <a:bodyPr wrap="square">
            <a:spAutoFit/>
          </a:bodyPr>
          <a:lstStyle/>
          <a:p>
            <a:pPr>
              <a:spcAft>
                <a:spcPts val="1200"/>
              </a:spcAft>
            </a:pPr>
            <a:r>
              <a:rPr lang="es-ES" sz="4400" dirty="0">
                <a:solidFill>
                  <a:srgbClr val="A4CB4E"/>
                </a:solidFill>
                <a:latin typeface="Montserrat SemiBold" panose="00000700000000000000" pitchFamily="2" charset="0"/>
                <a:cs typeface="Archivo SemiBold" pitchFamily="2" charset="0"/>
              </a:rPr>
              <a:t>01</a:t>
            </a:r>
          </a:p>
        </p:txBody>
      </p:sp>
      <p:sp>
        <p:nvSpPr>
          <p:cNvPr id="13" name="CuadroTexto 12">
            <a:extLst>
              <a:ext uri="{FF2B5EF4-FFF2-40B4-BE49-F238E27FC236}">
                <a16:creationId xmlns:a16="http://schemas.microsoft.com/office/drawing/2014/main" id="{05AAAF85-82D7-A8EB-D6AB-AB151E5FE7EB}"/>
              </a:ext>
            </a:extLst>
          </p:cNvPr>
          <p:cNvSpPr txBox="1"/>
          <p:nvPr/>
        </p:nvSpPr>
        <p:spPr>
          <a:xfrm>
            <a:off x="1772500" y="3299030"/>
            <a:ext cx="6096000" cy="769441"/>
          </a:xfrm>
          <a:prstGeom prst="rect">
            <a:avLst/>
          </a:prstGeom>
          <a:noFill/>
        </p:spPr>
        <p:txBody>
          <a:bodyPr wrap="square">
            <a:spAutoFit/>
          </a:bodyPr>
          <a:lstStyle/>
          <a:p>
            <a:pPr>
              <a:spcAft>
                <a:spcPts val="1200"/>
              </a:spcAft>
            </a:pPr>
            <a:r>
              <a:rPr lang="es-ES" sz="4400" dirty="0">
                <a:solidFill>
                  <a:srgbClr val="A4CB4E"/>
                </a:solidFill>
                <a:latin typeface="Montserrat SemiBold" panose="00000700000000000000" pitchFamily="2" charset="0"/>
                <a:cs typeface="Archivo SemiBold" pitchFamily="2" charset="0"/>
              </a:rPr>
              <a:t>02</a:t>
            </a:r>
          </a:p>
        </p:txBody>
      </p:sp>
      <p:sp>
        <p:nvSpPr>
          <p:cNvPr id="14" name="CuadroTexto 13">
            <a:extLst>
              <a:ext uri="{FF2B5EF4-FFF2-40B4-BE49-F238E27FC236}">
                <a16:creationId xmlns:a16="http://schemas.microsoft.com/office/drawing/2014/main" id="{A198CDD6-89F0-176D-3810-628A29038C2C}"/>
              </a:ext>
            </a:extLst>
          </p:cNvPr>
          <p:cNvSpPr txBox="1"/>
          <p:nvPr/>
        </p:nvSpPr>
        <p:spPr>
          <a:xfrm>
            <a:off x="1772500" y="5076882"/>
            <a:ext cx="6096000" cy="769441"/>
          </a:xfrm>
          <a:prstGeom prst="rect">
            <a:avLst/>
          </a:prstGeom>
          <a:noFill/>
        </p:spPr>
        <p:txBody>
          <a:bodyPr wrap="square">
            <a:spAutoFit/>
          </a:bodyPr>
          <a:lstStyle/>
          <a:p>
            <a:pPr>
              <a:spcAft>
                <a:spcPts val="1200"/>
              </a:spcAft>
            </a:pPr>
            <a:r>
              <a:rPr lang="es-ES" sz="4400" dirty="0">
                <a:solidFill>
                  <a:srgbClr val="A4CB4E"/>
                </a:solidFill>
                <a:latin typeface="Montserrat SemiBold" panose="00000700000000000000" pitchFamily="2" charset="0"/>
                <a:cs typeface="Archivo SemiBold" pitchFamily="2" charset="0"/>
              </a:rPr>
              <a:t>03</a:t>
            </a:r>
          </a:p>
        </p:txBody>
      </p:sp>
    </p:spTree>
    <p:extLst>
      <p:ext uri="{BB962C8B-B14F-4D97-AF65-F5344CB8AC3E}">
        <p14:creationId xmlns:p14="http://schemas.microsoft.com/office/powerpoint/2010/main" val="246497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A643C-FFB5-864F-293C-0020E45ED737}"/>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A455A6E7-D70C-F8E5-C930-3405102C5D68}"/>
              </a:ext>
            </a:extLst>
          </p:cNvPr>
          <p:cNvSpPr txBox="1"/>
          <p:nvPr/>
        </p:nvSpPr>
        <p:spPr>
          <a:xfrm>
            <a:off x="1689366" y="1011677"/>
            <a:ext cx="5930630" cy="830997"/>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El Programa de Financiamiento MiPyME vía mercado de capitales</a:t>
            </a:r>
          </a:p>
        </p:txBody>
      </p:sp>
      <p:sp>
        <p:nvSpPr>
          <p:cNvPr id="7" name="CuadroTexto 6">
            <a:extLst>
              <a:ext uri="{FF2B5EF4-FFF2-40B4-BE49-F238E27FC236}">
                <a16:creationId xmlns:a16="http://schemas.microsoft.com/office/drawing/2014/main" id="{E74AB20E-C911-D946-7CC8-7BE8E2CAC774}"/>
              </a:ext>
            </a:extLst>
          </p:cNvPr>
          <p:cNvSpPr txBox="1"/>
          <p:nvPr/>
        </p:nvSpPr>
        <p:spPr>
          <a:xfrm>
            <a:off x="2451807" y="2295452"/>
            <a:ext cx="9130593" cy="3569567"/>
          </a:xfrm>
          <a:prstGeom prst="rect">
            <a:avLst/>
          </a:prstGeom>
          <a:noFill/>
        </p:spPr>
        <p:txBody>
          <a:bodyPr wrap="square" rtlCol="0">
            <a:spAutoFit/>
          </a:bodyPr>
          <a:lstStyle/>
          <a:p>
            <a:pPr algn="just">
              <a:lnSpc>
                <a:spcPct val="150000"/>
              </a:lnSpc>
              <a:spcBef>
                <a:spcPts val="1200"/>
              </a:spcBef>
              <a:spcAft>
                <a:spcPts val="1200"/>
              </a:spcAft>
            </a:pPr>
            <a:r>
              <a:rPr lang="es-ES" dirty="0">
                <a:solidFill>
                  <a:schemeClr val="bg1"/>
                </a:solidFill>
                <a:latin typeface="Montserrat SemiBold" panose="00000700000000000000" pitchFamily="2" charset="0"/>
              </a:rPr>
              <a:t>Permite colocar recursos a empresas </a:t>
            </a:r>
            <a:r>
              <a:rPr lang="es-ES" dirty="0" err="1">
                <a:solidFill>
                  <a:schemeClr val="bg1"/>
                </a:solidFill>
                <a:latin typeface="Montserrat SemiBold" panose="00000700000000000000" pitchFamily="2" charset="0"/>
              </a:rPr>
              <a:t>MiPyMEs</a:t>
            </a:r>
            <a:r>
              <a:rPr lang="es-ES" dirty="0">
                <a:solidFill>
                  <a:schemeClr val="bg1"/>
                </a:solidFill>
                <a:latin typeface="Montserrat SemiBold" panose="00000700000000000000" pitchFamily="2" charset="0"/>
              </a:rPr>
              <a:t>, en </a:t>
            </a:r>
            <a:r>
              <a:rPr lang="es-ES" dirty="0">
                <a:solidFill>
                  <a:srgbClr val="F47F30"/>
                </a:solidFill>
                <a:latin typeface="Montserrat SemiBold" panose="00000700000000000000" pitchFamily="2" charset="0"/>
              </a:rPr>
              <a:t>actividades productivas </a:t>
            </a:r>
            <a:r>
              <a:rPr lang="es-ES" dirty="0">
                <a:solidFill>
                  <a:schemeClr val="bg1"/>
                </a:solidFill>
                <a:latin typeface="Montserrat SemiBold" panose="00000700000000000000" pitchFamily="2" charset="0"/>
              </a:rPr>
              <a:t>seleccionadas.</a:t>
            </a:r>
            <a:endParaRPr lang="es-ES" sz="1200" dirty="0">
              <a:solidFill>
                <a:schemeClr val="bg1"/>
              </a:solidFill>
              <a:latin typeface="Montserrat SemiBold" panose="00000700000000000000" pitchFamily="2" charset="0"/>
            </a:endParaRPr>
          </a:p>
          <a:p>
            <a:pPr algn="just">
              <a:lnSpc>
                <a:spcPct val="150000"/>
              </a:lnSpc>
              <a:spcBef>
                <a:spcPts val="1200"/>
              </a:spcBef>
              <a:spcAft>
                <a:spcPts val="1200"/>
              </a:spcAft>
            </a:pPr>
            <a:r>
              <a:rPr lang="es-ES" dirty="0">
                <a:solidFill>
                  <a:schemeClr val="bg1"/>
                </a:solidFill>
                <a:latin typeface="Montserrat SemiBold" panose="00000700000000000000" pitchFamily="2" charset="0"/>
              </a:rPr>
              <a:t>Financiamiento de </a:t>
            </a:r>
            <a:r>
              <a:rPr lang="es-ES" dirty="0">
                <a:solidFill>
                  <a:srgbClr val="F47F30"/>
                </a:solidFill>
                <a:latin typeface="Montserrat SemiBold" panose="00000700000000000000" pitchFamily="2" charset="0"/>
              </a:rPr>
              <a:t>operaciones </a:t>
            </a:r>
            <a:r>
              <a:rPr lang="es-ES" dirty="0" err="1">
                <a:solidFill>
                  <a:srgbClr val="F47F30"/>
                </a:solidFill>
                <a:latin typeface="Montserrat SemiBold" panose="00000700000000000000" pitchFamily="2" charset="0"/>
              </a:rPr>
              <a:t>PyME</a:t>
            </a:r>
            <a:r>
              <a:rPr lang="es-ES" dirty="0">
                <a:solidFill>
                  <a:srgbClr val="F47F30"/>
                </a:solidFill>
                <a:latin typeface="Montserrat SemiBold" panose="00000700000000000000" pitchFamily="2" charset="0"/>
              </a:rPr>
              <a:t> en el Mercado de Capitales </a:t>
            </a:r>
            <a:r>
              <a:rPr lang="es-ES" dirty="0">
                <a:solidFill>
                  <a:schemeClr val="bg1"/>
                </a:solidFill>
                <a:latin typeface="Montserrat SemiBold" panose="00000700000000000000" pitchFamily="2" charset="0"/>
              </a:rPr>
              <a:t>a través de instrumentos avalados por </a:t>
            </a:r>
            <a:r>
              <a:rPr lang="es-ES" dirty="0">
                <a:solidFill>
                  <a:srgbClr val="F47F30"/>
                </a:solidFill>
                <a:latin typeface="Montserrat SemiBold" panose="00000700000000000000" pitchFamily="2" charset="0"/>
              </a:rPr>
              <a:t>Fondos de Garantía Públicos: </a:t>
            </a:r>
            <a:r>
              <a:rPr lang="es-ES" dirty="0">
                <a:solidFill>
                  <a:schemeClr val="bg1"/>
                </a:solidFill>
                <a:latin typeface="Montserrat SemiBold" panose="00000700000000000000" pitchFamily="2" charset="0"/>
              </a:rPr>
              <a:t>Cheques de Pago Diferido (</a:t>
            </a:r>
            <a:r>
              <a:rPr lang="es-ES" dirty="0" err="1">
                <a:solidFill>
                  <a:schemeClr val="bg1"/>
                </a:solidFill>
                <a:latin typeface="Montserrat SemiBold" panose="00000700000000000000" pitchFamily="2" charset="0"/>
              </a:rPr>
              <a:t>CPDs</a:t>
            </a:r>
            <a:r>
              <a:rPr lang="es-ES" dirty="0">
                <a:solidFill>
                  <a:schemeClr val="bg1"/>
                </a:solidFill>
                <a:latin typeface="Montserrat SemiBold" panose="00000700000000000000" pitchFamily="2" charset="0"/>
              </a:rPr>
              <a:t>, E-</a:t>
            </a:r>
            <a:r>
              <a:rPr lang="es-ES" dirty="0" err="1">
                <a:solidFill>
                  <a:schemeClr val="bg1"/>
                </a:solidFill>
                <a:latin typeface="Montserrat SemiBold" panose="00000700000000000000" pitchFamily="2" charset="0"/>
              </a:rPr>
              <a:t>Cheqs</a:t>
            </a:r>
            <a:r>
              <a:rPr lang="es-ES" dirty="0">
                <a:solidFill>
                  <a:schemeClr val="bg1"/>
                </a:solidFill>
                <a:latin typeface="Montserrat SemiBold" panose="00000700000000000000" pitchFamily="2" charset="0"/>
              </a:rPr>
              <a:t>), Pagarés y Obligaciones Negociables </a:t>
            </a:r>
            <a:r>
              <a:rPr lang="es-ES" dirty="0" err="1">
                <a:solidFill>
                  <a:schemeClr val="bg1"/>
                </a:solidFill>
                <a:latin typeface="Montserrat SemiBold" panose="00000700000000000000" pitchFamily="2" charset="0"/>
              </a:rPr>
              <a:t>PyME</a:t>
            </a:r>
            <a:r>
              <a:rPr lang="es-ES" dirty="0">
                <a:solidFill>
                  <a:schemeClr val="bg1"/>
                </a:solidFill>
                <a:latin typeface="Montserrat SemiBold" panose="00000700000000000000" pitchFamily="2" charset="0"/>
              </a:rPr>
              <a:t> Garantizadas.</a:t>
            </a:r>
            <a:endParaRPr lang="es-ES" sz="1200" dirty="0">
              <a:solidFill>
                <a:schemeClr val="bg1"/>
              </a:solidFill>
              <a:latin typeface="Montserrat SemiBold" panose="00000700000000000000" pitchFamily="2" charset="0"/>
            </a:endParaRPr>
          </a:p>
          <a:p>
            <a:pPr algn="just">
              <a:lnSpc>
                <a:spcPct val="150000"/>
              </a:lnSpc>
              <a:spcBef>
                <a:spcPts val="1200"/>
              </a:spcBef>
              <a:spcAft>
                <a:spcPts val="1200"/>
              </a:spcAft>
            </a:pPr>
            <a:r>
              <a:rPr lang="es-ES" dirty="0">
                <a:solidFill>
                  <a:schemeClr val="bg1"/>
                </a:solidFill>
                <a:latin typeface="Montserrat SemiBold" panose="00000700000000000000" pitchFamily="2" charset="0"/>
              </a:rPr>
              <a:t>Mejores</a:t>
            </a:r>
            <a:r>
              <a:rPr lang="es-ES" dirty="0">
                <a:solidFill>
                  <a:srgbClr val="F47F30"/>
                </a:solidFill>
                <a:latin typeface="Montserrat SemiBold" panose="00000700000000000000" pitchFamily="2" charset="0"/>
              </a:rPr>
              <a:t> tasas de mercado </a:t>
            </a:r>
            <a:r>
              <a:rPr lang="es-ES" dirty="0">
                <a:solidFill>
                  <a:schemeClr val="bg1"/>
                </a:solidFill>
                <a:latin typeface="Montserrat SemiBold" panose="00000700000000000000" pitchFamily="2" charset="0"/>
              </a:rPr>
              <a:t>y</a:t>
            </a:r>
            <a:r>
              <a:rPr lang="es-ES" dirty="0">
                <a:solidFill>
                  <a:srgbClr val="F47F30"/>
                </a:solidFill>
                <a:latin typeface="Montserrat SemiBold" panose="00000700000000000000" pitchFamily="2" charset="0"/>
              </a:rPr>
              <a:t> plazos </a:t>
            </a:r>
            <a:r>
              <a:rPr lang="es-ES" dirty="0">
                <a:solidFill>
                  <a:schemeClr val="bg1"/>
                </a:solidFill>
                <a:latin typeface="Montserrat SemiBold" panose="00000700000000000000" pitchFamily="2" charset="0"/>
              </a:rPr>
              <a:t>y mayor </a:t>
            </a:r>
            <a:r>
              <a:rPr lang="es-ES" dirty="0">
                <a:solidFill>
                  <a:srgbClr val="F47F30"/>
                </a:solidFill>
                <a:latin typeface="Montserrat SemiBold" panose="00000700000000000000" pitchFamily="2" charset="0"/>
              </a:rPr>
              <a:t>volumen de colocación.</a:t>
            </a:r>
            <a:endParaRPr lang="es-ES" sz="1400" dirty="0">
              <a:solidFill>
                <a:srgbClr val="F47F30"/>
              </a:solidFill>
              <a:latin typeface="Montserrat SemiBold" panose="00000700000000000000" pitchFamily="2" charset="0"/>
              <a:cs typeface="Archivo SemiBold" pitchFamily="2" charset="0"/>
            </a:endParaRPr>
          </a:p>
        </p:txBody>
      </p:sp>
      <p:sp>
        <p:nvSpPr>
          <p:cNvPr id="2" name="CuadroTexto 1">
            <a:extLst>
              <a:ext uri="{FF2B5EF4-FFF2-40B4-BE49-F238E27FC236}">
                <a16:creationId xmlns:a16="http://schemas.microsoft.com/office/drawing/2014/main" id="{A0DEB255-D621-52DA-70E1-7143A9029679}"/>
              </a:ext>
            </a:extLst>
          </p:cNvPr>
          <p:cNvSpPr txBox="1"/>
          <p:nvPr/>
        </p:nvSpPr>
        <p:spPr>
          <a:xfrm>
            <a:off x="1662545" y="2295452"/>
            <a:ext cx="6096000" cy="769441"/>
          </a:xfrm>
          <a:prstGeom prst="rect">
            <a:avLst/>
          </a:prstGeom>
          <a:noFill/>
        </p:spPr>
        <p:txBody>
          <a:bodyPr wrap="square">
            <a:spAutoFit/>
          </a:bodyPr>
          <a:lstStyle/>
          <a:p>
            <a:pPr>
              <a:spcAft>
                <a:spcPts val="1200"/>
              </a:spcAft>
            </a:pPr>
            <a:r>
              <a:rPr lang="es-ES" sz="4400" dirty="0">
                <a:solidFill>
                  <a:srgbClr val="A4CB4E"/>
                </a:solidFill>
                <a:latin typeface="Montserrat SemiBold" panose="00000700000000000000" pitchFamily="2" charset="0"/>
                <a:cs typeface="Archivo SemiBold" pitchFamily="2" charset="0"/>
              </a:rPr>
              <a:t>01</a:t>
            </a:r>
          </a:p>
        </p:txBody>
      </p:sp>
      <p:sp>
        <p:nvSpPr>
          <p:cNvPr id="3" name="CuadroTexto 2">
            <a:extLst>
              <a:ext uri="{FF2B5EF4-FFF2-40B4-BE49-F238E27FC236}">
                <a16:creationId xmlns:a16="http://schemas.microsoft.com/office/drawing/2014/main" id="{B940261C-2739-BFB5-A652-1EC9C6051E4A}"/>
              </a:ext>
            </a:extLst>
          </p:cNvPr>
          <p:cNvSpPr txBox="1"/>
          <p:nvPr/>
        </p:nvSpPr>
        <p:spPr>
          <a:xfrm>
            <a:off x="1606681" y="3422966"/>
            <a:ext cx="6096000" cy="769441"/>
          </a:xfrm>
          <a:prstGeom prst="rect">
            <a:avLst/>
          </a:prstGeom>
          <a:noFill/>
        </p:spPr>
        <p:txBody>
          <a:bodyPr wrap="square">
            <a:spAutoFit/>
          </a:bodyPr>
          <a:lstStyle/>
          <a:p>
            <a:pPr>
              <a:spcAft>
                <a:spcPts val="1200"/>
              </a:spcAft>
            </a:pPr>
            <a:r>
              <a:rPr lang="es-ES" sz="4400" dirty="0">
                <a:solidFill>
                  <a:srgbClr val="A4CB4E"/>
                </a:solidFill>
                <a:latin typeface="Montserrat SemiBold" panose="00000700000000000000" pitchFamily="2" charset="0"/>
                <a:cs typeface="Archivo SemiBold" pitchFamily="2" charset="0"/>
              </a:rPr>
              <a:t>02</a:t>
            </a:r>
          </a:p>
        </p:txBody>
      </p:sp>
      <p:sp>
        <p:nvSpPr>
          <p:cNvPr id="5" name="CuadroTexto 4">
            <a:extLst>
              <a:ext uri="{FF2B5EF4-FFF2-40B4-BE49-F238E27FC236}">
                <a16:creationId xmlns:a16="http://schemas.microsoft.com/office/drawing/2014/main" id="{49CC4E95-4D04-C874-3C9A-B4804FB91944}"/>
              </a:ext>
            </a:extLst>
          </p:cNvPr>
          <p:cNvSpPr txBox="1"/>
          <p:nvPr/>
        </p:nvSpPr>
        <p:spPr>
          <a:xfrm>
            <a:off x="1606236" y="5367832"/>
            <a:ext cx="6096000" cy="769441"/>
          </a:xfrm>
          <a:prstGeom prst="rect">
            <a:avLst/>
          </a:prstGeom>
          <a:noFill/>
        </p:spPr>
        <p:txBody>
          <a:bodyPr wrap="square">
            <a:spAutoFit/>
          </a:bodyPr>
          <a:lstStyle/>
          <a:p>
            <a:pPr>
              <a:spcAft>
                <a:spcPts val="1200"/>
              </a:spcAft>
            </a:pPr>
            <a:r>
              <a:rPr lang="es-ES" sz="4400" dirty="0">
                <a:solidFill>
                  <a:srgbClr val="A4CB4E"/>
                </a:solidFill>
                <a:latin typeface="Montserrat SemiBold" panose="00000700000000000000" pitchFamily="2" charset="0"/>
                <a:cs typeface="Archivo SemiBold" pitchFamily="2" charset="0"/>
              </a:rPr>
              <a:t>03</a:t>
            </a:r>
          </a:p>
        </p:txBody>
      </p:sp>
    </p:spTree>
    <p:extLst>
      <p:ext uri="{BB962C8B-B14F-4D97-AF65-F5344CB8AC3E}">
        <p14:creationId xmlns:p14="http://schemas.microsoft.com/office/powerpoint/2010/main" val="216810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1C818-C173-CBFA-8A1A-A9A58A43EF41}"/>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6446800B-4FE1-58D0-4236-ADC0AF8446AD}"/>
              </a:ext>
            </a:extLst>
          </p:cNvPr>
          <p:cNvSpPr txBox="1"/>
          <p:nvPr/>
        </p:nvSpPr>
        <p:spPr>
          <a:xfrm>
            <a:off x="1601028" y="1011677"/>
            <a:ext cx="5986315" cy="830997"/>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El Programa de Financiamiento MiPyME vía mercado de capitales</a:t>
            </a:r>
          </a:p>
        </p:txBody>
      </p:sp>
      <p:sp>
        <p:nvSpPr>
          <p:cNvPr id="7" name="CuadroTexto 6">
            <a:extLst>
              <a:ext uri="{FF2B5EF4-FFF2-40B4-BE49-F238E27FC236}">
                <a16:creationId xmlns:a16="http://schemas.microsoft.com/office/drawing/2014/main" id="{A8629A91-8A0A-D09E-159D-FA66F6973136}"/>
              </a:ext>
            </a:extLst>
          </p:cNvPr>
          <p:cNvSpPr txBox="1"/>
          <p:nvPr/>
        </p:nvSpPr>
        <p:spPr>
          <a:xfrm>
            <a:off x="1379355" y="2022784"/>
            <a:ext cx="4716645" cy="4549451"/>
          </a:xfrm>
          <a:prstGeom prst="rect">
            <a:avLst/>
          </a:prstGeom>
          <a:noFill/>
        </p:spPr>
        <p:txBody>
          <a:bodyPr wrap="square" rtlCol="0">
            <a:spAutoFit/>
          </a:bodyPr>
          <a:lstStyle/>
          <a:p>
            <a:pPr>
              <a:lnSpc>
                <a:spcPct val="150000"/>
              </a:lnSpc>
              <a:spcAft>
                <a:spcPts val="1200"/>
              </a:spcAft>
            </a:pPr>
            <a:r>
              <a:rPr lang="es-ES" sz="1400" b="1" dirty="0">
                <a:solidFill>
                  <a:srgbClr val="F47F30"/>
                </a:solidFill>
                <a:latin typeface="Montserrat Medium" pitchFamily="2" charset="0"/>
                <a:cs typeface="Archivo SemiBold" pitchFamily="2" charset="0"/>
              </a:rPr>
              <a:t>Hoy: </a:t>
            </a:r>
            <a:r>
              <a:rPr lang="es-ES" sz="1400" dirty="0">
                <a:solidFill>
                  <a:schemeClr val="bg1"/>
                </a:solidFill>
                <a:latin typeface="Montserrat Medium" pitchFamily="2" charset="0"/>
                <a:cs typeface="Archivo SemiBold" pitchFamily="2" charset="0"/>
              </a:rPr>
              <a:t>El Programa de Financiamiento MiPyME está comprando Cheques de Pago Diferido avalados.</a:t>
            </a:r>
          </a:p>
          <a:p>
            <a:pPr>
              <a:lnSpc>
                <a:spcPct val="150000"/>
              </a:lnSpc>
              <a:spcAft>
                <a:spcPts val="1200"/>
              </a:spcAft>
            </a:pPr>
            <a:r>
              <a:rPr lang="es-ES" sz="1400" b="1" dirty="0">
                <a:solidFill>
                  <a:srgbClr val="F47F30"/>
                </a:solidFill>
                <a:latin typeface="Montserrat Medium" pitchFamily="2" charset="0"/>
                <a:cs typeface="Archivo SemiBold" pitchFamily="2" charset="0"/>
              </a:rPr>
              <a:t>Resultados: </a:t>
            </a:r>
            <a:r>
              <a:rPr lang="es-ES" sz="1400" dirty="0">
                <a:solidFill>
                  <a:schemeClr val="bg1"/>
                </a:solidFill>
                <a:latin typeface="Montserrat Medium" pitchFamily="2" charset="0"/>
                <a:cs typeface="Archivo SemiBold" pitchFamily="2" charset="0"/>
              </a:rPr>
              <a:t>En agosto 2025, el monto acumulado llegó a 37.363 millones de pesos, con un crecimiento real del 64,8% respecto al año pasado.</a:t>
            </a:r>
          </a:p>
          <a:p>
            <a:pPr>
              <a:lnSpc>
                <a:spcPct val="150000"/>
              </a:lnSpc>
              <a:spcAft>
                <a:spcPts val="1200"/>
              </a:spcAft>
            </a:pPr>
            <a:r>
              <a:rPr lang="es-ES" sz="1400" b="1" dirty="0">
                <a:solidFill>
                  <a:srgbClr val="F47F30"/>
                </a:solidFill>
                <a:latin typeface="Montserrat Medium" pitchFamily="2" charset="0"/>
                <a:cs typeface="Archivo SemiBold" pitchFamily="2" charset="0"/>
              </a:rPr>
              <a:t>A futuro: </a:t>
            </a:r>
            <a:r>
              <a:rPr lang="es-ES" sz="1400" dirty="0">
                <a:solidFill>
                  <a:schemeClr val="bg1"/>
                </a:solidFill>
                <a:latin typeface="Montserrat Medium" pitchFamily="2" charset="0"/>
                <a:cs typeface="Archivo SemiBold" pitchFamily="2" charset="0"/>
              </a:rPr>
              <a:t>Se incorporarán nuevos instrumentos del mercado de capitales para que las </a:t>
            </a:r>
            <a:r>
              <a:rPr lang="es-ES" sz="1400" dirty="0" err="1">
                <a:solidFill>
                  <a:schemeClr val="bg1"/>
                </a:solidFill>
                <a:latin typeface="Montserrat Medium" pitchFamily="2" charset="0"/>
                <a:cs typeface="Archivo SemiBold" pitchFamily="2" charset="0"/>
              </a:rPr>
              <a:t>PyMEs</a:t>
            </a:r>
            <a:r>
              <a:rPr lang="es-ES" sz="1400" dirty="0">
                <a:solidFill>
                  <a:schemeClr val="bg1"/>
                </a:solidFill>
                <a:latin typeface="Montserrat Medium" pitchFamily="2" charset="0"/>
                <a:cs typeface="Archivo SemiBold" pitchFamily="2" charset="0"/>
              </a:rPr>
              <a:t> puedan financiarse a tasas más accesibles:</a:t>
            </a:r>
          </a:p>
          <a:p>
            <a:pPr marL="285750" indent="-285750">
              <a:lnSpc>
                <a:spcPct val="150000"/>
              </a:lnSpc>
              <a:spcAft>
                <a:spcPts val="1200"/>
              </a:spcAft>
              <a:buFont typeface="Arial" panose="020B0604020202020204" pitchFamily="34" charset="0"/>
              <a:buChar char="•"/>
            </a:pPr>
            <a:r>
              <a:rPr lang="es-ES" sz="1400" dirty="0">
                <a:solidFill>
                  <a:schemeClr val="bg1"/>
                </a:solidFill>
                <a:latin typeface="Montserrat Medium" pitchFamily="2" charset="0"/>
                <a:cs typeface="Archivo SemiBold" pitchFamily="2" charset="0"/>
              </a:rPr>
              <a:t>Obligaciones Negociables garantizadas por fondos públicos.</a:t>
            </a:r>
          </a:p>
          <a:p>
            <a:pPr marL="285750" indent="-285750">
              <a:lnSpc>
                <a:spcPct val="150000"/>
              </a:lnSpc>
              <a:spcAft>
                <a:spcPts val="1200"/>
              </a:spcAft>
              <a:buFont typeface="Arial" panose="020B0604020202020204" pitchFamily="34" charset="0"/>
              <a:buChar char="•"/>
            </a:pPr>
            <a:r>
              <a:rPr lang="es-ES" sz="1400" dirty="0">
                <a:solidFill>
                  <a:schemeClr val="bg1"/>
                </a:solidFill>
                <a:latin typeface="Montserrat Medium" pitchFamily="2" charset="0"/>
                <a:cs typeface="Archivo SemiBold" pitchFamily="2" charset="0"/>
              </a:rPr>
              <a:t>Pagarés Bursátiles, con tasa o valor producto.</a:t>
            </a:r>
          </a:p>
        </p:txBody>
      </p:sp>
      <p:graphicFrame>
        <p:nvGraphicFramePr>
          <p:cNvPr id="6" name="Gráfico 5">
            <a:extLst>
              <a:ext uri="{FF2B5EF4-FFF2-40B4-BE49-F238E27FC236}">
                <a16:creationId xmlns:a16="http://schemas.microsoft.com/office/drawing/2014/main" id="{150E34D1-1A63-4974-ABE1-A32C9DA8EF06}"/>
              </a:ext>
            </a:extLst>
          </p:cNvPr>
          <p:cNvGraphicFramePr>
            <a:graphicFrameLocks/>
          </p:cNvGraphicFramePr>
          <p:nvPr>
            <p:extLst>
              <p:ext uri="{D42A27DB-BD31-4B8C-83A1-F6EECF244321}">
                <p14:modId xmlns:p14="http://schemas.microsoft.com/office/powerpoint/2010/main" val="3346498318"/>
              </p:ext>
            </p:extLst>
          </p:nvPr>
        </p:nvGraphicFramePr>
        <p:xfrm>
          <a:off x="5985164" y="2212006"/>
          <a:ext cx="5986316" cy="3973286"/>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29634BD0-2D96-C375-B0D4-22A3423322BF}"/>
              </a:ext>
            </a:extLst>
          </p:cNvPr>
          <p:cNvSpPr txBox="1"/>
          <p:nvPr/>
        </p:nvSpPr>
        <p:spPr>
          <a:xfrm>
            <a:off x="6634299" y="6185292"/>
            <a:ext cx="6097088" cy="523220"/>
          </a:xfrm>
          <a:prstGeom prst="rect">
            <a:avLst/>
          </a:prstGeom>
          <a:noFill/>
        </p:spPr>
        <p:txBody>
          <a:bodyPr wrap="square">
            <a:spAutoFit/>
          </a:bodyPr>
          <a:lstStyle/>
          <a:p>
            <a:r>
              <a:rPr lang="es-ES" sz="1400" dirty="0">
                <a:solidFill>
                  <a:schemeClr val="bg1"/>
                </a:solidFill>
                <a:latin typeface="Montserrat Medium" pitchFamily="2" charset="0"/>
              </a:rPr>
              <a:t>El volumen operado hasta agosto del corriente</a:t>
            </a:r>
            <a:br>
              <a:rPr lang="es-ES" sz="1400" dirty="0">
                <a:solidFill>
                  <a:schemeClr val="bg1"/>
                </a:solidFill>
                <a:latin typeface="Montserrat Medium" pitchFamily="2" charset="0"/>
              </a:rPr>
            </a:br>
            <a:r>
              <a:rPr lang="es-ES" sz="1400" dirty="0">
                <a:solidFill>
                  <a:schemeClr val="bg1"/>
                </a:solidFill>
                <a:latin typeface="Montserrat Medium" pitchFamily="2" charset="0"/>
              </a:rPr>
              <a:t>tuvo un crecimiento en términos reales de </a:t>
            </a:r>
            <a:r>
              <a:rPr lang="es-ES" sz="1400" b="1" dirty="0">
                <a:solidFill>
                  <a:schemeClr val="bg1"/>
                </a:solidFill>
                <a:latin typeface="Montserrat Medium" pitchFamily="2" charset="0"/>
              </a:rPr>
              <a:t>64,85 %</a:t>
            </a:r>
          </a:p>
        </p:txBody>
      </p:sp>
    </p:spTree>
    <p:extLst>
      <p:ext uri="{BB962C8B-B14F-4D97-AF65-F5344CB8AC3E}">
        <p14:creationId xmlns:p14="http://schemas.microsoft.com/office/powerpoint/2010/main" val="313031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571EF-95F1-5952-CC2B-F21CEF9E5CE3}"/>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17EC1053-8095-887F-AB96-394DD760E23E}"/>
              </a:ext>
            </a:extLst>
          </p:cNvPr>
          <p:cNvSpPr txBox="1"/>
          <p:nvPr/>
        </p:nvSpPr>
        <p:spPr>
          <a:xfrm>
            <a:off x="1537856" y="1011677"/>
            <a:ext cx="6049488" cy="830997"/>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El Programa de Financiamiento MiPyME vía mercado de capitales</a:t>
            </a:r>
          </a:p>
        </p:txBody>
      </p:sp>
      <p:graphicFrame>
        <p:nvGraphicFramePr>
          <p:cNvPr id="2" name="Gráfico 1">
            <a:extLst>
              <a:ext uri="{FF2B5EF4-FFF2-40B4-BE49-F238E27FC236}">
                <a16:creationId xmlns:a16="http://schemas.microsoft.com/office/drawing/2014/main" id="{988596A1-ADA0-4654-86CF-D93F26DEB702}"/>
              </a:ext>
            </a:extLst>
          </p:cNvPr>
          <p:cNvGraphicFramePr>
            <a:graphicFrameLocks/>
          </p:cNvGraphicFramePr>
          <p:nvPr>
            <p:extLst>
              <p:ext uri="{D42A27DB-BD31-4B8C-83A1-F6EECF244321}">
                <p14:modId xmlns:p14="http://schemas.microsoft.com/office/powerpoint/2010/main" val="3606060408"/>
              </p:ext>
            </p:extLst>
          </p:nvPr>
        </p:nvGraphicFramePr>
        <p:xfrm>
          <a:off x="1197913" y="2184990"/>
          <a:ext cx="6729373" cy="4176296"/>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n 4">
            <a:extLst>
              <a:ext uri="{FF2B5EF4-FFF2-40B4-BE49-F238E27FC236}">
                <a16:creationId xmlns:a16="http://schemas.microsoft.com/office/drawing/2014/main" id="{889D896C-56DE-6BF9-3337-D44C91C8673B}"/>
              </a:ext>
            </a:extLst>
          </p:cNvPr>
          <p:cNvPicPr>
            <a:picLocks noChangeAspect="1"/>
          </p:cNvPicPr>
          <p:nvPr/>
        </p:nvPicPr>
        <p:blipFill>
          <a:blip r:embed="rId3"/>
          <a:stretch>
            <a:fillRect/>
          </a:stretch>
        </p:blipFill>
        <p:spPr>
          <a:xfrm>
            <a:off x="7812915" y="3951515"/>
            <a:ext cx="3848483" cy="2168434"/>
          </a:xfrm>
          <a:prstGeom prst="rect">
            <a:avLst/>
          </a:prstGeom>
        </p:spPr>
      </p:pic>
      <p:pic>
        <p:nvPicPr>
          <p:cNvPr id="8" name="Imagen 7">
            <a:extLst>
              <a:ext uri="{FF2B5EF4-FFF2-40B4-BE49-F238E27FC236}">
                <a16:creationId xmlns:a16="http://schemas.microsoft.com/office/drawing/2014/main" id="{059E94C5-A4D6-DF65-42EA-845FFADD38A8}"/>
              </a:ext>
            </a:extLst>
          </p:cNvPr>
          <p:cNvPicPr>
            <a:picLocks noChangeAspect="1"/>
          </p:cNvPicPr>
          <p:nvPr/>
        </p:nvPicPr>
        <p:blipFill>
          <a:blip r:embed="rId4"/>
          <a:stretch>
            <a:fillRect/>
          </a:stretch>
        </p:blipFill>
        <p:spPr>
          <a:xfrm>
            <a:off x="8298742" y="2312458"/>
            <a:ext cx="2991200" cy="1188054"/>
          </a:xfrm>
          <a:prstGeom prst="rect">
            <a:avLst/>
          </a:prstGeom>
        </p:spPr>
      </p:pic>
    </p:spTree>
    <p:extLst>
      <p:ext uri="{BB962C8B-B14F-4D97-AF65-F5344CB8AC3E}">
        <p14:creationId xmlns:p14="http://schemas.microsoft.com/office/powerpoint/2010/main" val="229397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FF015-1A08-8DAE-4F5F-008295920437}"/>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5BFF9042-085F-6ACF-18F5-5A085C708E23}"/>
              </a:ext>
            </a:extLst>
          </p:cNvPr>
          <p:cNvSpPr txBox="1"/>
          <p:nvPr/>
        </p:nvSpPr>
        <p:spPr>
          <a:xfrm>
            <a:off x="1814556" y="1011677"/>
            <a:ext cx="5772787" cy="830997"/>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Programa de financiamiento – Fondos de Garantías</a:t>
            </a:r>
          </a:p>
        </p:txBody>
      </p:sp>
      <p:sp>
        <p:nvSpPr>
          <p:cNvPr id="3" name="CuadroTexto 2">
            <a:extLst>
              <a:ext uri="{FF2B5EF4-FFF2-40B4-BE49-F238E27FC236}">
                <a16:creationId xmlns:a16="http://schemas.microsoft.com/office/drawing/2014/main" id="{7B22CD9A-E874-F41D-0D0E-BC5A8650DE63}"/>
              </a:ext>
            </a:extLst>
          </p:cNvPr>
          <p:cNvSpPr txBox="1"/>
          <p:nvPr/>
        </p:nvSpPr>
        <p:spPr>
          <a:xfrm>
            <a:off x="1814556" y="1842674"/>
            <a:ext cx="10377444" cy="2456570"/>
          </a:xfrm>
          <a:prstGeom prst="rect">
            <a:avLst/>
          </a:prstGeom>
          <a:noFill/>
        </p:spPr>
        <p:txBody>
          <a:bodyPr wrap="square" rtlCol="0">
            <a:spAutoFit/>
          </a:bodyPr>
          <a:lstStyle/>
          <a:p>
            <a:pPr>
              <a:lnSpc>
                <a:spcPct val="150000"/>
              </a:lnSpc>
              <a:spcAft>
                <a:spcPts val="1200"/>
              </a:spcAft>
            </a:pPr>
            <a:r>
              <a:rPr lang="es-ES" sz="1400" dirty="0">
                <a:solidFill>
                  <a:schemeClr val="bg1"/>
                </a:solidFill>
                <a:latin typeface="Montserrat Medium" panose="00000600000000000000" pitchFamily="2" charset="0"/>
                <a:cs typeface="Archivo SemiBold" pitchFamily="2" charset="0"/>
              </a:rPr>
              <a:t>El programa actualmente tiene operativo 5 fondos de garantías </a:t>
            </a:r>
            <a:r>
              <a:rPr lang="es-ES" sz="1400" dirty="0">
                <a:solidFill>
                  <a:srgbClr val="F47F30"/>
                </a:solidFill>
                <a:latin typeface="Montserrat Medium" panose="00000600000000000000" pitchFamily="2" charset="0"/>
                <a:cs typeface="Archivo SemiBold" pitchFamily="2" charset="0"/>
              </a:rPr>
              <a:t>(FOGABA, FOGACH, FOGAER, FOGAPAM, FOGAPLAR)</a:t>
            </a:r>
            <a:r>
              <a:rPr lang="es-ES" sz="1400" dirty="0">
                <a:solidFill>
                  <a:schemeClr val="bg1"/>
                </a:solidFill>
                <a:latin typeface="Montserrat Medium" pitchFamily="2" charset="0"/>
                <a:cs typeface="Archivo SemiBold" pitchFamily="2" charset="0"/>
              </a:rPr>
              <a:t>.</a:t>
            </a:r>
          </a:p>
          <a:p>
            <a:pPr>
              <a:lnSpc>
                <a:spcPct val="150000"/>
              </a:lnSpc>
              <a:spcAft>
                <a:spcPts val="1200"/>
              </a:spcAft>
            </a:pPr>
            <a:r>
              <a:rPr lang="es-ES" sz="1400" dirty="0">
                <a:solidFill>
                  <a:schemeClr val="bg1"/>
                </a:solidFill>
                <a:latin typeface="Montserrat Medium" pitchFamily="2" charset="0"/>
                <a:cs typeface="Archivo SemiBold" pitchFamily="2" charset="0"/>
              </a:rPr>
              <a:t>Estamos trabajando para </a:t>
            </a:r>
            <a:r>
              <a:rPr lang="es-ES" sz="1400" b="1" dirty="0">
                <a:solidFill>
                  <a:srgbClr val="F47F30"/>
                </a:solidFill>
                <a:latin typeface="Montserrat Medium" panose="00000600000000000000" pitchFamily="2" charset="0"/>
                <a:cs typeface="Archivo SemiBold" pitchFamily="2" charset="0"/>
              </a:rPr>
              <a:t>incorporar el resto de los fondos de garantía </a:t>
            </a:r>
            <a:r>
              <a:rPr lang="es-ES" sz="1400" dirty="0">
                <a:solidFill>
                  <a:schemeClr val="bg1"/>
                </a:solidFill>
                <a:latin typeface="Montserrat Medium" pitchFamily="2" charset="0"/>
                <a:cs typeface="Archivo SemiBold" pitchFamily="2" charset="0"/>
              </a:rPr>
              <a:t>a la operatoria en mercado de capitales, inscribiéndose tanto en MAV como en CNV. </a:t>
            </a:r>
          </a:p>
          <a:p>
            <a:pPr>
              <a:lnSpc>
                <a:spcPct val="150000"/>
              </a:lnSpc>
              <a:spcAft>
                <a:spcPts val="1200"/>
              </a:spcAft>
            </a:pPr>
            <a:r>
              <a:rPr lang="es-ES" sz="1400" dirty="0">
                <a:solidFill>
                  <a:schemeClr val="bg1"/>
                </a:solidFill>
                <a:latin typeface="Montserrat Medium" pitchFamily="2" charset="0"/>
                <a:cs typeface="Archivo SemiBold" pitchFamily="2" charset="0"/>
              </a:rPr>
              <a:t>Este año ya firmamos los convenios de adhesión al programa con: </a:t>
            </a:r>
            <a:r>
              <a:rPr lang="es-ES" sz="1400" b="1" dirty="0">
                <a:solidFill>
                  <a:srgbClr val="F47F30"/>
                </a:solidFill>
                <a:latin typeface="Montserrat Medium" panose="00000600000000000000" pitchFamily="2" charset="0"/>
                <a:cs typeface="Archivo SemiBold" pitchFamily="2" charset="0"/>
              </a:rPr>
              <a:t>FOGACAT, FOGAJUY, FOGARIO, FOGAMI.</a:t>
            </a:r>
          </a:p>
          <a:p>
            <a:pPr>
              <a:lnSpc>
                <a:spcPct val="150000"/>
              </a:lnSpc>
              <a:spcAft>
                <a:spcPts val="1200"/>
              </a:spcAft>
            </a:pPr>
            <a:endParaRPr lang="es-ES" sz="1200" dirty="0">
              <a:solidFill>
                <a:schemeClr val="bg1"/>
              </a:solidFill>
              <a:latin typeface="Montserrat Medium" pitchFamily="2" charset="0"/>
              <a:cs typeface="Archivo SemiBold" pitchFamily="2" charset="0"/>
            </a:endParaRPr>
          </a:p>
        </p:txBody>
      </p:sp>
      <p:sp>
        <p:nvSpPr>
          <p:cNvPr id="5" name="Rectángulo 4">
            <a:extLst>
              <a:ext uri="{FF2B5EF4-FFF2-40B4-BE49-F238E27FC236}">
                <a16:creationId xmlns:a16="http://schemas.microsoft.com/office/drawing/2014/main" id="{D4BAD160-B475-3492-EB74-85FA4C960D01}"/>
              </a:ext>
            </a:extLst>
          </p:cNvPr>
          <p:cNvSpPr/>
          <p:nvPr/>
        </p:nvSpPr>
        <p:spPr>
          <a:xfrm>
            <a:off x="2147454" y="3980812"/>
            <a:ext cx="8025067" cy="24565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 name="Imagen 1">
            <a:extLst>
              <a:ext uri="{FF2B5EF4-FFF2-40B4-BE49-F238E27FC236}">
                <a16:creationId xmlns:a16="http://schemas.microsoft.com/office/drawing/2014/main" id="{CF43BD42-CEA6-D583-40C8-D63EB40B8B7D}"/>
              </a:ext>
            </a:extLst>
          </p:cNvPr>
          <p:cNvPicPr>
            <a:picLocks noChangeAspect="1"/>
          </p:cNvPicPr>
          <p:nvPr/>
        </p:nvPicPr>
        <p:blipFill>
          <a:blip r:embed="rId2"/>
          <a:stretch>
            <a:fillRect/>
          </a:stretch>
        </p:blipFill>
        <p:spPr>
          <a:xfrm>
            <a:off x="2207131" y="3980812"/>
            <a:ext cx="7965390" cy="2626144"/>
          </a:xfrm>
          <a:prstGeom prst="rect">
            <a:avLst/>
          </a:prstGeom>
        </p:spPr>
      </p:pic>
    </p:spTree>
    <p:extLst>
      <p:ext uri="{BB962C8B-B14F-4D97-AF65-F5344CB8AC3E}">
        <p14:creationId xmlns:p14="http://schemas.microsoft.com/office/powerpoint/2010/main" val="277793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BF399-1726-EC5D-5A84-C1A82AD8A75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6E10393-3555-B598-E3B1-23D272C62609}"/>
              </a:ext>
            </a:extLst>
          </p:cNvPr>
          <p:cNvSpPr txBox="1"/>
          <p:nvPr/>
        </p:nvSpPr>
        <p:spPr>
          <a:xfrm>
            <a:off x="3190672" y="2538919"/>
            <a:ext cx="6895830" cy="1246495"/>
          </a:xfrm>
          <a:prstGeom prst="rect">
            <a:avLst/>
          </a:prstGeom>
          <a:noFill/>
        </p:spPr>
        <p:txBody>
          <a:bodyPr wrap="square" rtlCol="0">
            <a:spAutoFit/>
          </a:bodyPr>
          <a:lstStyle/>
          <a:p>
            <a:pPr algn="ctr"/>
            <a:r>
              <a:rPr lang="es-ES" sz="7500" dirty="0">
                <a:solidFill>
                  <a:schemeClr val="bg1"/>
                </a:solidFill>
                <a:latin typeface="Montserrat ExtraBold" panose="00000900000000000000" pitchFamily="2" charset="0"/>
                <a:cs typeface="Archivo Black" pitchFamily="2" charset="0"/>
              </a:rPr>
              <a:t>¡Gracias!</a:t>
            </a:r>
          </a:p>
        </p:txBody>
      </p:sp>
    </p:spTree>
    <p:extLst>
      <p:ext uri="{BB962C8B-B14F-4D97-AF65-F5344CB8AC3E}">
        <p14:creationId xmlns:p14="http://schemas.microsoft.com/office/powerpoint/2010/main" val="617674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adroTexto 3"/>
          <p:cNvSpPr txBox="1"/>
          <p:nvPr/>
        </p:nvSpPr>
        <p:spPr>
          <a:xfrm>
            <a:off x="2451370" y="1011677"/>
            <a:ext cx="4105073" cy="830997"/>
          </a:xfrm>
          <a:prstGeom prst="rect">
            <a:avLst/>
          </a:prstGeom>
          <a:noFill/>
        </p:spPr>
        <p:txBody>
          <a:bodyPr wrap="square" rtlCol="0">
            <a:spAutoFit/>
          </a:bodyPr>
          <a:lstStyle/>
          <a:p>
            <a:r>
              <a:rPr lang="es-ES" sz="2400" dirty="0">
                <a:solidFill>
                  <a:srgbClr val="00A6E2"/>
                </a:solidFill>
                <a:latin typeface="Montserrat ExtraBold" panose="00000900000000000000" pitchFamily="2" charset="0"/>
                <a:cs typeface="Archivo Black" pitchFamily="2" charset="0"/>
              </a:rPr>
              <a:t>Título de la diapositiva</a:t>
            </a:r>
            <a:r>
              <a:rPr lang="en-US" sz="2400" dirty="0">
                <a:solidFill>
                  <a:srgbClr val="00A6E2"/>
                </a:solidFill>
                <a:latin typeface="Montserrat ExtraBold" panose="00000900000000000000" pitchFamily="2" charset="0"/>
                <a:cs typeface="Archivo Black" pitchFamily="2" charset="0"/>
              </a:rPr>
              <a:t> en dos </a:t>
            </a:r>
            <a:r>
              <a:rPr lang="en-US" sz="2400" dirty="0" err="1">
                <a:solidFill>
                  <a:srgbClr val="00A6E2"/>
                </a:solidFill>
                <a:latin typeface="Montserrat ExtraBold" panose="00000900000000000000" pitchFamily="2" charset="0"/>
                <a:cs typeface="Archivo Black" pitchFamily="2" charset="0"/>
              </a:rPr>
              <a:t>líneas</a:t>
            </a:r>
            <a:endParaRPr lang="es-ES" sz="2400" dirty="0">
              <a:solidFill>
                <a:srgbClr val="00A6E2"/>
              </a:solidFill>
              <a:latin typeface="Montserrat ExtraBold" panose="00000900000000000000" pitchFamily="2" charset="0"/>
              <a:cs typeface="Archivo Black" pitchFamily="2" charset="0"/>
            </a:endParaRPr>
          </a:p>
        </p:txBody>
      </p:sp>
      <p:sp>
        <p:nvSpPr>
          <p:cNvPr id="5" name="CuadroTexto 4"/>
          <p:cNvSpPr txBox="1"/>
          <p:nvPr/>
        </p:nvSpPr>
        <p:spPr>
          <a:xfrm>
            <a:off x="2451370" y="2052535"/>
            <a:ext cx="5437762" cy="369332"/>
          </a:xfrm>
          <a:prstGeom prst="rect">
            <a:avLst/>
          </a:prstGeom>
          <a:noFill/>
        </p:spPr>
        <p:txBody>
          <a:bodyPr wrap="square" rtlCol="0">
            <a:spAutoFit/>
          </a:bodyPr>
          <a:lstStyle/>
          <a:p>
            <a:r>
              <a:rPr lang="es-ES" dirty="0">
                <a:solidFill>
                  <a:schemeClr val="bg1"/>
                </a:solidFill>
                <a:latin typeface="Montserrat SemiBold" panose="00000700000000000000" pitchFamily="2" charset="0"/>
                <a:cs typeface="Archivo SemiBold" pitchFamily="2" charset="0"/>
              </a:rPr>
              <a:t>Subtítulo de la diapositiva</a:t>
            </a:r>
          </a:p>
        </p:txBody>
      </p:sp>
      <p:sp>
        <p:nvSpPr>
          <p:cNvPr id="6" name="CuadroTexto 5"/>
          <p:cNvSpPr txBox="1"/>
          <p:nvPr/>
        </p:nvSpPr>
        <p:spPr>
          <a:xfrm>
            <a:off x="2451370" y="3015574"/>
            <a:ext cx="593387" cy="2339102"/>
          </a:xfrm>
          <a:prstGeom prst="rect">
            <a:avLst/>
          </a:prstGeom>
          <a:noFill/>
        </p:spPr>
        <p:txBody>
          <a:bodyPr wrap="square" rtlCol="0">
            <a:spAutoFit/>
          </a:bodyPr>
          <a:lstStyle/>
          <a:p>
            <a:pPr>
              <a:spcAft>
                <a:spcPts val="1200"/>
              </a:spcAft>
            </a:pPr>
            <a:r>
              <a:rPr lang="es-ES" sz="1600" dirty="0">
                <a:solidFill>
                  <a:srgbClr val="A4CB4E"/>
                </a:solidFill>
                <a:latin typeface="Montserrat SemiBold" panose="00000700000000000000" pitchFamily="2" charset="0"/>
                <a:cs typeface="Archivo SemiBold" pitchFamily="2" charset="0"/>
              </a:rPr>
              <a:t>01</a:t>
            </a:r>
          </a:p>
          <a:p>
            <a:pPr>
              <a:spcAft>
                <a:spcPts val="1200"/>
              </a:spcAft>
            </a:pPr>
            <a:r>
              <a:rPr lang="es-ES" sz="1600" dirty="0">
                <a:solidFill>
                  <a:srgbClr val="A4CB4E"/>
                </a:solidFill>
                <a:latin typeface="Montserrat SemiBold" panose="00000700000000000000" pitchFamily="2" charset="0"/>
                <a:cs typeface="Archivo SemiBold" pitchFamily="2" charset="0"/>
              </a:rPr>
              <a:t>02</a:t>
            </a:r>
          </a:p>
          <a:p>
            <a:pPr>
              <a:spcAft>
                <a:spcPts val="1200"/>
              </a:spcAft>
            </a:pPr>
            <a:r>
              <a:rPr lang="es-ES" sz="1600" dirty="0">
                <a:solidFill>
                  <a:srgbClr val="A4CB4E"/>
                </a:solidFill>
                <a:latin typeface="Montserrat SemiBold" panose="00000700000000000000" pitchFamily="2" charset="0"/>
                <a:cs typeface="Archivo SemiBold" pitchFamily="2" charset="0"/>
              </a:rPr>
              <a:t>03</a:t>
            </a:r>
          </a:p>
          <a:p>
            <a:pPr>
              <a:spcAft>
                <a:spcPts val="1200"/>
              </a:spcAft>
            </a:pPr>
            <a:r>
              <a:rPr lang="es-ES" sz="1600" dirty="0">
                <a:solidFill>
                  <a:srgbClr val="A4CB4E"/>
                </a:solidFill>
                <a:latin typeface="Montserrat SemiBold" panose="00000700000000000000" pitchFamily="2" charset="0"/>
                <a:cs typeface="Archivo SemiBold" pitchFamily="2" charset="0"/>
              </a:rPr>
              <a:t>04</a:t>
            </a:r>
          </a:p>
          <a:p>
            <a:pPr>
              <a:spcAft>
                <a:spcPts val="1200"/>
              </a:spcAft>
            </a:pPr>
            <a:r>
              <a:rPr lang="es-ES" sz="1600" dirty="0">
                <a:solidFill>
                  <a:srgbClr val="A4CB4E"/>
                </a:solidFill>
                <a:latin typeface="Montserrat SemiBold" panose="00000700000000000000" pitchFamily="2" charset="0"/>
                <a:cs typeface="Archivo SemiBold" pitchFamily="2" charset="0"/>
              </a:rPr>
              <a:t>05</a:t>
            </a:r>
          </a:p>
          <a:p>
            <a:pPr>
              <a:spcAft>
                <a:spcPts val="1200"/>
              </a:spcAft>
            </a:pPr>
            <a:r>
              <a:rPr lang="es-ES" sz="1600" dirty="0">
                <a:solidFill>
                  <a:srgbClr val="A4CB4E"/>
                </a:solidFill>
                <a:latin typeface="Montserrat SemiBold" panose="00000700000000000000" pitchFamily="2" charset="0"/>
                <a:cs typeface="Archivo SemiBold" pitchFamily="2" charset="0"/>
              </a:rPr>
              <a:t>06</a:t>
            </a:r>
          </a:p>
        </p:txBody>
      </p:sp>
      <p:sp>
        <p:nvSpPr>
          <p:cNvPr id="7" name="CuadroTexto 6"/>
          <p:cNvSpPr txBox="1"/>
          <p:nvPr/>
        </p:nvSpPr>
        <p:spPr>
          <a:xfrm>
            <a:off x="2937752" y="3015574"/>
            <a:ext cx="6935821" cy="2339102"/>
          </a:xfrm>
          <a:prstGeom prst="rect">
            <a:avLst/>
          </a:prstGeom>
          <a:noFill/>
        </p:spPr>
        <p:txBody>
          <a:bodyPr wrap="square" rtlCol="0">
            <a:spAutoFit/>
          </a:bodyPr>
          <a:lstStyle/>
          <a:p>
            <a:pPr>
              <a:spcAft>
                <a:spcPts val="1200"/>
              </a:spcAft>
            </a:pPr>
            <a:r>
              <a:rPr lang="da-DK" sz="1600" dirty="0">
                <a:solidFill>
                  <a:schemeClr val="bg1"/>
                </a:solidFill>
                <a:latin typeface="Montserrat SemiBold" panose="00000700000000000000" pitchFamily="2" charset="0"/>
                <a:cs typeface="Archivo SemiBold" pitchFamily="2" charset="0"/>
              </a:rPr>
              <a:t>Lorem ipsum dolor sit amet.</a:t>
            </a:r>
          </a:p>
          <a:p>
            <a:pPr>
              <a:spcAft>
                <a:spcPts val="1200"/>
              </a:spcAft>
            </a:pPr>
            <a:r>
              <a:rPr lang="es-ES" sz="1600" dirty="0" err="1">
                <a:solidFill>
                  <a:schemeClr val="bg1"/>
                </a:solidFill>
                <a:latin typeface="Montserrat SemiBold" panose="00000700000000000000" pitchFamily="2" charset="0"/>
                <a:cs typeface="Archivo SemiBold" pitchFamily="2" charset="0"/>
              </a:rPr>
              <a:t>Consectetuer</a:t>
            </a:r>
            <a:r>
              <a:rPr lang="es-ES" sz="1600" dirty="0">
                <a:solidFill>
                  <a:schemeClr val="bg1"/>
                </a:solidFill>
                <a:latin typeface="Montserrat SemiBold" panose="00000700000000000000" pitchFamily="2" charset="0"/>
                <a:cs typeface="Archivo SemiBold" pitchFamily="2" charset="0"/>
              </a:rPr>
              <a:t> </a:t>
            </a:r>
            <a:r>
              <a:rPr lang="es-ES" sz="1600" dirty="0" err="1">
                <a:solidFill>
                  <a:schemeClr val="bg1"/>
                </a:solidFill>
                <a:latin typeface="Montserrat SemiBold" panose="00000700000000000000" pitchFamily="2" charset="0"/>
                <a:cs typeface="Archivo SemiBold" pitchFamily="2" charset="0"/>
              </a:rPr>
              <a:t>adipiscing</a:t>
            </a:r>
            <a:r>
              <a:rPr lang="es-ES" sz="1600" dirty="0">
                <a:solidFill>
                  <a:schemeClr val="bg1"/>
                </a:solidFill>
                <a:latin typeface="Montserrat SemiBold" panose="00000700000000000000" pitchFamily="2" charset="0"/>
                <a:cs typeface="Archivo SemiBold" pitchFamily="2" charset="0"/>
              </a:rPr>
              <a:t> </a:t>
            </a:r>
            <a:r>
              <a:rPr lang="es-ES" sz="1600" dirty="0" err="1">
                <a:solidFill>
                  <a:schemeClr val="bg1"/>
                </a:solidFill>
                <a:latin typeface="Montserrat SemiBold" panose="00000700000000000000" pitchFamily="2" charset="0"/>
                <a:cs typeface="Archivo SemiBold" pitchFamily="2" charset="0"/>
              </a:rPr>
              <a:t>elit</a:t>
            </a:r>
            <a:r>
              <a:rPr lang="es-ES" sz="1600" dirty="0">
                <a:solidFill>
                  <a:schemeClr val="bg1"/>
                </a:solidFill>
                <a:latin typeface="Montserrat SemiBold" panose="00000700000000000000" pitchFamily="2" charset="0"/>
                <a:cs typeface="Archivo SemiBold" pitchFamily="2" charset="0"/>
              </a:rPr>
              <a:t> sed </a:t>
            </a:r>
            <a:r>
              <a:rPr lang="es-ES" sz="1600" dirty="0" err="1">
                <a:solidFill>
                  <a:schemeClr val="bg1"/>
                </a:solidFill>
                <a:latin typeface="Montserrat SemiBold" panose="00000700000000000000" pitchFamily="2" charset="0"/>
                <a:cs typeface="Archivo SemiBold" pitchFamily="2" charset="0"/>
              </a:rPr>
              <a:t>diam</a:t>
            </a:r>
            <a:r>
              <a:rPr lang="es-ES" sz="1600" dirty="0">
                <a:solidFill>
                  <a:schemeClr val="bg1"/>
                </a:solidFill>
                <a:latin typeface="Montserrat SemiBold" panose="00000700000000000000" pitchFamily="2" charset="0"/>
                <a:cs typeface="Archivo SemiBold" pitchFamily="2" charset="0"/>
              </a:rPr>
              <a:t> </a:t>
            </a:r>
            <a:r>
              <a:rPr lang="es-ES" sz="1600" dirty="0" err="1">
                <a:solidFill>
                  <a:schemeClr val="bg1"/>
                </a:solidFill>
                <a:latin typeface="Montserrat SemiBold" panose="00000700000000000000" pitchFamily="2" charset="0"/>
                <a:cs typeface="Archivo SemiBold" pitchFamily="2" charset="0"/>
              </a:rPr>
              <a:t>nonummy</a:t>
            </a:r>
            <a:r>
              <a:rPr lang="es-ES" sz="1600" dirty="0">
                <a:solidFill>
                  <a:schemeClr val="bg1"/>
                </a:solidFill>
                <a:latin typeface="Montserrat SemiBold" panose="00000700000000000000" pitchFamily="2" charset="0"/>
                <a:cs typeface="Archivo SemiBold" pitchFamily="2" charset="0"/>
              </a:rPr>
              <a:t> </a:t>
            </a:r>
            <a:r>
              <a:rPr lang="es-ES" sz="1600" dirty="0" err="1">
                <a:solidFill>
                  <a:schemeClr val="bg1"/>
                </a:solidFill>
                <a:latin typeface="Montserrat SemiBold" panose="00000700000000000000" pitchFamily="2" charset="0"/>
                <a:cs typeface="Archivo SemiBold" pitchFamily="2" charset="0"/>
              </a:rPr>
              <a:t>nibh</a:t>
            </a:r>
            <a:r>
              <a:rPr lang="es-ES" sz="1600" dirty="0">
                <a:solidFill>
                  <a:schemeClr val="bg1"/>
                </a:solidFill>
                <a:latin typeface="Montserrat SemiBold" panose="00000700000000000000" pitchFamily="2" charset="0"/>
                <a:cs typeface="Archivo SemiBold" pitchFamily="2" charset="0"/>
              </a:rPr>
              <a:t>.</a:t>
            </a:r>
          </a:p>
          <a:p>
            <a:pPr>
              <a:spcAft>
                <a:spcPts val="1200"/>
              </a:spcAft>
            </a:pPr>
            <a:r>
              <a:rPr lang="es-ES" sz="1600" dirty="0" err="1">
                <a:solidFill>
                  <a:schemeClr val="bg1"/>
                </a:solidFill>
                <a:latin typeface="Montserrat SemiBold" panose="00000700000000000000" pitchFamily="2" charset="0"/>
                <a:cs typeface="Archivo SemiBold" pitchFamily="2" charset="0"/>
              </a:rPr>
              <a:t>Tincidunt</a:t>
            </a:r>
            <a:r>
              <a:rPr lang="es-ES" sz="1600" dirty="0">
                <a:solidFill>
                  <a:schemeClr val="bg1"/>
                </a:solidFill>
                <a:latin typeface="Montserrat SemiBold" panose="00000700000000000000" pitchFamily="2" charset="0"/>
                <a:cs typeface="Archivo SemiBold" pitchFamily="2" charset="0"/>
              </a:rPr>
              <a:t> ut </a:t>
            </a:r>
            <a:r>
              <a:rPr lang="es-ES" sz="1600" dirty="0" err="1">
                <a:solidFill>
                  <a:schemeClr val="bg1"/>
                </a:solidFill>
                <a:latin typeface="Montserrat SemiBold" panose="00000700000000000000" pitchFamily="2" charset="0"/>
                <a:cs typeface="Archivo SemiBold" pitchFamily="2" charset="0"/>
              </a:rPr>
              <a:t>laoreet</a:t>
            </a:r>
            <a:r>
              <a:rPr lang="es-ES" sz="1600" dirty="0">
                <a:solidFill>
                  <a:schemeClr val="bg1"/>
                </a:solidFill>
                <a:latin typeface="Montserrat SemiBold" panose="00000700000000000000" pitchFamily="2" charset="0"/>
                <a:cs typeface="Archivo SemiBold" pitchFamily="2" charset="0"/>
              </a:rPr>
              <a:t> </a:t>
            </a:r>
            <a:r>
              <a:rPr lang="es-ES" sz="1600" dirty="0" err="1">
                <a:solidFill>
                  <a:schemeClr val="bg1"/>
                </a:solidFill>
                <a:latin typeface="Montserrat SemiBold" panose="00000700000000000000" pitchFamily="2" charset="0"/>
                <a:cs typeface="Archivo SemiBold" pitchFamily="2" charset="0"/>
              </a:rPr>
              <a:t>dolore</a:t>
            </a:r>
            <a:r>
              <a:rPr lang="es-ES" sz="1600" dirty="0">
                <a:solidFill>
                  <a:schemeClr val="bg1"/>
                </a:solidFill>
                <a:latin typeface="Montserrat SemiBold" panose="00000700000000000000" pitchFamily="2" charset="0"/>
                <a:cs typeface="Archivo SemiBold" pitchFamily="2" charset="0"/>
              </a:rPr>
              <a:t> magna </a:t>
            </a:r>
            <a:r>
              <a:rPr lang="es-ES" sz="1600" dirty="0" err="1">
                <a:solidFill>
                  <a:schemeClr val="bg1"/>
                </a:solidFill>
                <a:latin typeface="Montserrat SemiBold" panose="00000700000000000000" pitchFamily="2" charset="0"/>
                <a:cs typeface="Archivo SemiBold" pitchFamily="2" charset="0"/>
              </a:rPr>
              <a:t>aliquam</a:t>
            </a:r>
            <a:r>
              <a:rPr lang="es-ES" sz="1600" dirty="0">
                <a:solidFill>
                  <a:schemeClr val="bg1"/>
                </a:solidFill>
                <a:latin typeface="Montserrat SemiBold" panose="00000700000000000000" pitchFamily="2" charset="0"/>
                <a:cs typeface="Archivo SemiBold" pitchFamily="2" charset="0"/>
              </a:rPr>
              <a:t> </a:t>
            </a:r>
            <a:r>
              <a:rPr lang="es-ES" sz="1600" dirty="0" err="1">
                <a:solidFill>
                  <a:schemeClr val="bg1"/>
                </a:solidFill>
                <a:latin typeface="Montserrat SemiBold" panose="00000700000000000000" pitchFamily="2" charset="0"/>
                <a:cs typeface="Archivo SemiBold" pitchFamily="2" charset="0"/>
              </a:rPr>
              <a:t>erat</a:t>
            </a:r>
            <a:r>
              <a:rPr lang="es-ES" sz="1600" dirty="0">
                <a:solidFill>
                  <a:schemeClr val="bg1"/>
                </a:solidFill>
                <a:latin typeface="Montserrat SemiBold" panose="00000700000000000000" pitchFamily="2" charset="0"/>
                <a:cs typeface="Archivo SemiBold" pitchFamily="2" charset="0"/>
              </a:rPr>
              <a:t> </a:t>
            </a:r>
            <a:r>
              <a:rPr lang="es-ES" sz="1600" dirty="0" err="1">
                <a:solidFill>
                  <a:schemeClr val="bg1"/>
                </a:solidFill>
                <a:latin typeface="Montserrat SemiBold" panose="00000700000000000000" pitchFamily="2" charset="0"/>
                <a:cs typeface="Archivo SemiBold" pitchFamily="2" charset="0"/>
              </a:rPr>
              <a:t>volutpat</a:t>
            </a:r>
            <a:r>
              <a:rPr lang="es-ES" sz="1600" dirty="0">
                <a:solidFill>
                  <a:schemeClr val="bg1"/>
                </a:solidFill>
                <a:latin typeface="Montserrat SemiBold" panose="00000700000000000000" pitchFamily="2" charset="0"/>
                <a:cs typeface="Archivo SemiBold" pitchFamily="2" charset="0"/>
              </a:rPr>
              <a:t>.</a:t>
            </a:r>
          </a:p>
          <a:p>
            <a:pPr>
              <a:spcAft>
                <a:spcPts val="1200"/>
              </a:spcAft>
            </a:pPr>
            <a:r>
              <a:rPr lang="es-ES" sz="1600" dirty="0" err="1">
                <a:solidFill>
                  <a:schemeClr val="bg1"/>
                </a:solidFill>
                <a:latin typeface="Montserrat SemiBold" panose="00000700000000000000" pitchFamily="2" charset="0"/>
                <a:cs typeface="Archivo SemiBold" pitchFamily="2" charset="0"/>
              </a:rPr>
              <a:t>Wisi</a:t>
            </a:r>
            <a:r>
              <a:rPr lang="es-ES" sz="1600" dirty="0">
                <a:solidFill>
                  <a:schemeClr val="bg1"/>
                </a:solidFill>
                <a:latin typeface="Montserrat SemiBold" panose="00000700000000000000" pitchFamily="2" charset="0"/>
                <a:cs typeface="Archivo SemiBold" pitchFamily="2" charset="0"/>
              </a:rPr>
              <a:t> </a:t>
            </a:r>
            <a:r>
              <a:rPr lang="es-ES" sz="1600" dirty="0" err="1">
                <a:solidFill>
                  <a:schemeClr val="bg1"/>
                </a:solidFill>
                <a:latin typeface="Montserrat SemiBold" panose="00000700000000000000" pitchFamily="2" charset="0"/>
                <a:cs typeface="Archivo SemiBold" pitchFamily="2" charset="0"/>
              </a:rPr>
              <a:t>enim</a:t>
            </a:r>
            <a:r>
              <a:rPr lang="es-ES" sz="1600" dirty="0">
                <a:solidFill>
                  <a:schemeClr val="bg1"/>
                </a:solidFill>
                <a:latin typeface="Montserrat SemiBold" panose="00000700000000000000" pitchFamily="2" charset="0"/>
                <a:cs typeface="Archivo SemiBold" pitchFamily="2" charset="0"/>
              </a:rPr>
              <a:t> ad </a:t>
            </a:r>
            <a:r>
              <a:rPr lang="es-ES" sz="1600" dirty="0" err="1">
                <a:solidFill>
                  <a:schemeClr val="bg1"/>
                </a:solidFill>
                <a:latin typeface="Montserrat SemiBold" panose="00000700000000000000" pitchFamily="2" charset="0"/>
                <a:cs typeface="Archivo SemiBold" pitchFamily="2" charset="0"/>
              </a:rPr>
              <a:t>minim</a:t>
            </a:r>
            <a:r>
              <a:rPr lang="es-ES" sz="1600" dirty="0">
                <a:solidFill>
                  <a:schemeClr val="bg1"/>
                </a:solidFill>
                <a:latin typeface="Montserrat SemiBold" panose="00000700000000000000" pitchFamily="2" charset="0"/>
                <a:cs typeface="Archivo SemiBold" pitchFamily="2" charset="0"/>
              </a:rPr>
              <a:t> </a:t>
            </a:r>
            <a:r>
              <a:rPr lang="es-ES" sz="1600" dirty="0" err="1">
                <a:solidFill>
                  <a:schemeClr val="bg1"/>
                </a:solidFill>
                <a:latin typeface="Montserrat SemiBold" panose="00000700000000000000" pitchFamily="2" charset="0"/>
                <a:cs typeface="Archivo SemiBold" pitchFamily="2" charset="0"/>
              </a:rPr>
              <a:t>veniam</a:t>
            </a:r>
            <a:r>
              <a:rPr lang="es-ES" sz="1600" dirty="0">
                <a:solidFill>
                  <a:schemeClr val="bg1"/>
                </a:solidFill>
                <a:latin typeface="Montserrat SemiBold" panose="00000700000000000000" pitchFamily="2" charset="0"/>
                <a:cs typeface="Archivo SemiBold" pitchFamily="2" charset="0"/>
              </a:rPr>
              <a:t>, </a:t>
            </a:r>
            <a:r>
              <a:rPr lang="es-ES" sz="1600" dirty="0" err="1">
                <a:solidFill>
                  <a:schemeClr val="bg1"/>
                </a:solidFill>
                <a:latin typeface="Montserrat SemiBold" panose="00000700000000000000" pitchFamily="2" charset="0"/>
                <a:cs typeface="Archivo SemiBold" pitchFamily="2" charset="0"/>
              </a:rPr>
              <a:t>quis</a:t>
            </a:r>
            <a:r>
              <a:rPr lang="es-ES" sz="1600" dirty="0">
                <a:solidFill>
                  <a:schemeClr val="bg1"/>
                </a:solidFill>
                <a:latin typeface="Montserrat SemiBold" panose="00000700000000000000" pitchFamily="2" charset="0"/>
                <a:cs typeface="Archivo SemiBold" pitchFamily="2" charset="0"/>
              </a:rPr>
              <a:t> </a:t>
            </a:r>
            <a:r>
              <a:rPr lang="es-ES" sz="1600" dirty="0" err="1">
                <a:solidFill>
                  <a:schemeClr val="bg1"/>
                </a:solidFill>
                <a:latin typeface="Montserrat SemiBold" panose="00000700000000000000" pitchFamily="2" charset="0"/>
                <a:cs typeface="Archivo SemiBold" pitchFamily="2" charset="0"/>
              </a:rPr>
              <a:t>nostrud</a:t>
            </a:r>
            <a:r>
              <a:rPr lang="es-ES" sz="1600" dirty="0">
                <a:solidFill>
                  <a:schemeClr val="bg1"/>
                </a:solidFill>
                <a:latin typeface="Montserrat SemiBold" panose="00000700000000000000" pitchFamily="2" charset="0"/>
                <a:cs typeface="Archivo SemiBold" pitchFamily="2" charset="0"/>
              </a:rPr>
              <a:t> </a:t>
            </a:r>
            <a:r>
              <a:rPr lang="es-ES" sz="1600" dirty="0" err="1">
                <a:solidFill>
                  <a:schemeClr val="bg1"/>
                </a:solidFill>
                <a:latin typeface="Montserrat SemiBold" panose="00000700000000000000" pitchFamily="2" charset="0"/>
                <a:cs typeface="Archivo SemiBold" pitchFamily="2" charset="0"/>
              </a:rPr>
              <a:t>exerci</a:t>
            </a:r>
            <a:r>
              <a:rPr lang="es-ES" sz="1600" dirty="0">
                <a:solidFill>
                  <a:schemeClr val="bg1"/>
                </a:solidFill>
                <a:latin typeface="Montserrat SemiBold" panose="00000700000000000000" pitchFamily="2" charset="0"/>
                <a:cs typeface="Archivo SemiBold" pitchFamily="2" charset="0"/>
              </a:rPr>
              <a:t>.</a:t>
            </a:r>
          </a:p>
          <a:p>
            <a:pPr>
              <a:spcAft>
                <a:spcPts val="1200"/>
              </a:spcAft>
            </a:pPr>
            <a:r>
              <a:rPr lang="es-ES" sz="1600" dirty="0" err="1">
                <a:solidFill>
                  <a:schemeClr val="bg1"/>
                </a:solidFill>
                <a:latin typeface="Montserrat SemiBold" panose="00000700000000000000" pitchFamily="2" charset="0"/>
                <a:cs typeface="Archivo SemiBold" pitchFamily="2" charset="0"/>
              </a:rPr>
              <a:t>Velit</a:t>
            </a:r>
            <a:r>
              <a:rPr lang="es-ES" sz="1600" dirty="0">
                <a:solidFill>
                  <a:schemeClr val="bg1"/>
                </a:solidFill>
                <a:latin typeface="Montserrat SemiBold" panose="00000700000000000000" pitchFamily="2" charset="0"/>
                <a:cs typeface="Archivo SemiBold" pitchFamily="2" charset="0"/>
              </a:rPr>
              <a:t> </a:t>
            </a:r>
            <a:r>
              <a:rPr lang="es-ES" sz="1600" dirty="0" err="1">
                <a:solidFill>
                  <a:schemeClr val="bg1"/>
                </a:solidFill>
                <a:latin typeface="Montserrat SemiBold" panose="00000700000000000000" pitchFamily="2" charset="0"/>
                <a:cs typeface="Archivo SemiBold" pitchFamily="2" charset="0"/>
              </a:rPr>
              <a:t>esse</a:t>
            </a:r>
            <a:r>
              <a:rPr lang="es-ES" sz="1600" dirty="0">
                <a:solidFill>
                  <a:schemeClr val="bg1"/>
                </a:solidFill>
                <a:latin typeface="Montserrat SemiBold" panose="00000700000000000000" pitchFamily="2" charset="0"/>
                <a:cs typeface="Archivo SemiBold" pitchFamily="2" charset="0"/>
              </a:rPr>
              <a:t> </a:t>
            </a:r>
            <a:r>
              <a:rPr lang="es-ES" sz="1600" dirty="0" err="1">
                <a:solidFill>
                  <a:schemeClr val="bg1"/>
                </a:solidFill>
                <a:latin typeface="Montserrat SemiBold" panose="00000700000000000000" pitchFamily="2" charset="0"/>
                <a:cs typeface="Archivo SemiBold" pitchFamily="2" charset="0"/>
              </a:rPr>
              <a:t>molestie</a:t>
            </a:r>
            <a:r>
              <a:rPr lang="es-ES" sz="1600" dirty="0">
                <a:solidFill>
                  <a:schemeClr val="bg1"/>
                </a:solidFill>
                <a:latin typeface="Montserrat SemiBold" panose="00000700000000000000" pitchFamily="2" charset="0"/>
                <a:cs typeface="Archivo SemiBold" pitchFamily="2" charset="0"/>
              </a:rPr>
              <a:t> </a:t>
            </a:r>
            <a:r>
              <a:rPr lang="es-ES" sz="1600" dirty="0" err="1">
                <a:solidFill>
                  <a:schemeClr val="bg1"/>
                </a:solidFill>
                <a:latin typeface="Montserrat SemiBold" panose="00000700000000000000" pitchFamily="2" charset="0"/>
                <a:cs typeface="Archivo SemiBold" pitchFamily="2" charset="0"/>
              </a:rPr>
              <a:t>consequat</a:t>
            </a:r>
            <a:r>
              <a:rPr lang="es-ES" sz="1600" dirty="0">
                <a:solidFill>
                  <a:schemeClr val="bg1"/>
                </a:solidFill>
                <a:latin typeface="Montserrat SemiBold" panose="00000700000000000000" pitchFamily="2" charset="0"/>
                <a:cs typeface="Archivo SemiBold" pitchFamily="2" charset="0"/>
              </a:rPr>
              <a:t>.</a:t>
            </a:r>
          </a:p>
          <a:p>
            <a:pPr>
              <a:spcAft>
                <a:spcPts val="1200"/>
              </a:spcAft>
            </a:pPr>
            <a:r>
              <a:rPr lang="it-IT" sz="1600" dirty="0">
                <a:solidFill>
                  <a:schemeClr val="bg1"/>
                </a:solidFill>
                <a:latin typeface="Montserrat SemiBold" panose="00000700000000000000" pitchFamily="2" charset="0"/>
                <a:cs typeface="Archivo SemiBold" pitchFamily="2" charset="0"/>
              </a:rPr>
              <a:t>Vero eros et accumsan et iusto odio dignissim.</a:t>
            </a:r>
            <a:endParaRPr lang="es-ES" sz="1600" dirty="0">
              <a:solidFill>
                <a:schemeClr val="bg1"/>
              </a:solidFill>
              <a:latin typeface="Montserrat SemiBold" panose="00000700000000000000" pitchFamily="2" charset="0"/>
              <a:cs typeface="Archivo SemiBold" pitchFamily="2" charset="0"/>
            </a:endParaRPr>
          </a:p>
        </p:txBody>
      </p:sp>
    </p:spTree>
    <p:extLst>
      <p:ext uri="{BB962C8B-B14F-4D97-AF65-F5344CB8AC3E}">
        <p14:creationId xmlns:p14="http://schemas.microsoft.com/office/powerpoint/2010/main" val="42329635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2740</TotalTime>
  <Words>817</Words>
  <Application>Microsoft Office PowerPoint</Application>
  <PresentationFormat>Panorámica</PresentationFormat>
  <Paragraphs>92</Paragraphs>
  <Slides>12</Slides>
  <Notes>0</Notes>
  <HiddenSlides>4</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Aptos</vt:lpstr>
      <vt:lpstr>Arial</vt:lpstr>
      <vt:lpstr>Montserrat ExtraBold</vt:lpstr>
      <vt:lpstr>Montserrat Medium</vt:lpstr>
      <vt:lpstr>Montserrat SemiBold</vt:lpstr>
      <vt:lpstr>Raleway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Fabrizio Livetti</dc:creator>
  <cp:lastModifiedBy>Alujas, Anahí Leticia</cp:lastModifiedBy>
  <cp:revision>16</cp:revision>
  <dcterms:created xsi:type="dcterms:W3CDTF">2025-09-09T18:47:21Z</dcterms:created>
  <dcterms:modified xsi:type="dcterms:W3CDTF">2025-09-26T11:58:22Z</dcterms:modified>
</cp:coreProperties>
</file>