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58" r:id="rId5"/>
    <p:sldId id="269" r:id="rId6"/>
    <p:sldId id="270" r:id="rId7"/>
    <p:sldId id="259" r:id="rId8"/>
    <p:sldId id="264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F30"/>
    <a:srgbClr val="A4CB4E"/>
    <a:srgbClr val="0D1B2A"/>
    <a:srgbClr val="00A6E2"/>
    <a:srgbClr val="004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9C1D87-234D-4CF0-A219-A251D5F4CD0E}" v="39" dt="2025-09-24T18:10:57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ujas, Anahí Leticia" userId="a7a86952-39ce-4b93-84fd-c645d278b612" providerId="ADAL" clId="{EDDC484E-9ED4-495F-8DCF-0C3F0B9CB153}"/>
    <pc:docChg chg="undo custSel addSld delSld modSld sldOrd">
      <pc:chgData name="Alujas, Anahí Leticia" userId="a7a86952-39ce-4b93-84fd-c645d278b612" providerId="ADAL" clId="{EDDC484E-9ED4-495F-8DCF-0C3F0B9CB153}" dt="2025-09-24T18:13:58.628" v="1615" actId="20577"/>
      <pc:docMkLst>
        <pc:docMk/>
      </pc:docMkLst>
      <pc:sldChg chg="addSp modSp del mod">
        <pc:chgData name="Alujas, Anahí Leticia" userId="a7a86952-39ce-4b93-84fd-c645d278b612" providerId="ADAL" clId="{EDDC484E-9ED4-495F-8DCF-0C3F0B9CB153}" dt="2025-09-24T14:56:18.906" v="4" actId="2696"/>
        <pc:sldMkLst>
          <pc:docMk/>
          <pc:sldMk cId="2536439753" sldId="257"/>
        </pc:sldMkLst>
        <pc:spChg chg="add mod">
          <ac:chgData name="Alujas, Anahí Leticia" userId="a7a86952-39ce-4b93-84fd-c645d278b612" providerId="ADAL" clId="{EDDC484E-9ED4-495F-8DCF-0C3F0B9CB153}" dt="2025-09-24T14:48:02.404" v="0"/>
          <ac:spMkLst>
            <pc:docMk/>
            <pc:sldMk cId="2536439753" sldId="257"/>
            <ac:spMk id="2" creationId="{3BD1611D-F07D-B09D-9117-7417AD1FE344}"/>
          </ac:spMkLst>
        </pc:spChg>
        <pc:spChg chg="add mod">
          <ac:chgData name="Alujas, Anahí Leticia" userId="a7a86952-39ce-4b93-84fd-c645d278b612" providerId="ADAL" clId="{EDDC484E-9ED4-495F-8DCF-0C3F0B9CB153}" dt="2025-09-24T14:48:36.093" v="2" actId="14100"/>
          <ac:spMkLst>
            <pc:docMk/>
            <pc:sldMk cId="2536439753" sldId="257"/>
            <ac:spMk id="3" creationId="{A1557E21-3384-9530-481C-D2C4B6262E0A}"/>
          </ac:spMkLst>
        </pc:spChg>
      </pc:sldChg>
      <pc:sldChg chg="addSp delSp modSp mod">
        <pc:chgData name="Alujas, Anahí Leticia" userId="a7a86952-39ce-4b93-84fd-c645d278b612" providerId="ADAL" clId="{EDDC484E-9ED4-495F-8DCF-0C3F0B9CB153}" dt="2025-09-24T16:41:48.923" v="889" actId="207"/>
        <pc:sldMkLst>
          <pc:docMk/>
          <pc:sldMk cId="4232963547" sldId="258"/>
        </pc:sldMkLst>
        <pc:spChg chg="del mod">
          <ac:chgData name="Alujas, Anahí Leticia" userId="a7a86952-39ce-4b93-84fd-c645d278b612" providerId="ADAL" clId="{EDDC484E-9ED4-495F-8DCF-0C3F0B9CB153}" dt="2025-09-24T16:39:25.928" v="794" actId="21"/>
          <ac:spMkLst>
            <pc:docMk/>
            <pc:sldMk cId="4232963547" sldId="258"/>
            <ac:spMk id="7" creationId="{00000000-0000-0000-0000-000000000000}"/>
          </ac:spMkLst>
        </pc:spChg>
        <pc:spChg chg="add mod">
          <ac:chgData name="Alujas, Anahí Leticia" userId="a7a86952-39ce-4b93-84fd-c645d278b612" providerId="ADAL" clId="{EDDC484E-9ED4-495F-8DCF-0C3F0B9CB153}" dt="2025-09-24T16:41:48.923" v="889" actId="207"/>
          <ac:spMkLst>
            <pc:docMk/>
            <pc:sldMk cId="4232963547" sldId="258"/>
            <ac:spMk id="9" creationId="{3426E716-55EA-64A4-E819-F1D3A162C3EC}"/>
          </ac:spMkLst>
        </pc:spChg>
        <pc:picChg chg="del mod">
          <ac:chgData name="Alujas, Anahí Leticia" userId="a7a86952-39ce-4b93-84fd-c645d278b612" providerId="ADAL" clId="{EDDC484E-9ED4-495F-8DCF-0C3F0B9CB153}" dt="2025-09-24T16:33:48.367" v="751" actId="478"/>
          <ac:picMkLst>
            <pc:docMk/>
            <pc:sldMk cId="4232963547" sldId="258"/>
            <ac:picMk id="2" creationId="{371F9E1F-E888-8D85-339C-18B99FE0F3B1}"/>
          </ac:picMkLst>
        </pc:picChg>
        <pc:picChg chg="mod">
          <ac:chgData name="Alujas, Anahí Leticia" userId="a7a86952-39ce-4b93-84fd-c645d278b612" providerId="ADAL" clId="{EDDC484E-9ED4-495F-8DCF-0C3F0B9CB153}" dt="2025-09-24T16:39:47.037" v="799" actId="1076"/>
          <ac:picMkLst>
            <pc:docMk/>
            <pc:sldMk cId="4232963547" sldId="258"/>
            <ac:picMk id="3" creationId="{9B756119-E93F-79A1-AA7B-26BE73D6D561}"/>
          </ac:picMkLst>
        </pc:picChg>
        <pc:picChg chg="add">
          <ac:chgData name="Alujas, Anahí Leticia" userId="a7a86952-39ce-4b93-84fd-c645d278b612" providerId="ADAL" clId="{EDDC484E-9ED4-495F-8DCF-0C3F0B9CB153}" dt="2025-09-24T15:01:17.640" v="25"/>
          <ac:picMkLst>
            <pc:docMk/>
            <pc:sldMk cId="4232963547" sldId="258"/>
            <ac:picMk id="5" creationId="{6D244F7A-CDDE-7C6C-383A-3D4695EE48E3}"/>
          </ac:picMkLst>
        </pc:picChg>
        <pc:picChg chg="add mod">
          <ac:chgData name="Alujas, Anahí Leticia" userId="a7a86952-39ce-4b93-84fd-c645d278b612" providerId="ADAL" clId="{EDDC484E-9ED4-495F-8DCF-0C3F0B9CB153}" dt="2025-09-24T16:39:41.311" v="798" actId="1076"/>
          <ac:picMkLst>
            <pc:docMk/>
            <pc:sldMk cId="4232963547" sldId="258"/>
            <ac:picMk id="8" creationId="{C75D5A02-A62F-FDF8-ACC6-464F471DF8D9}"/>
          </ac:picMkLst>
        </pc:picChg>
      </pc:sldChg>
      <pc:sldChg chg="modSp mod">
        <pc:chgData name="Alujas, Anahí Leticia" userId="a7a86952-39ce-4b93-84fd-c645d278b612" providerId="ADAL" clId="{EDDC484E-9ED4-495F-8DCF-0C3F0B9CB153}" dt="2025-09-24T18:13:48.508" v="1609" actId="20577"/>
        <pc:sldMkLst>
          <pc:docMk/>
          <pc:sldMk cId="1151613854" sldId="259"/>
        </pc:sldMkLst>
        <pc:spChg chg="mod">
          <ac:chgData name="Alujas, Anahí Leticia" userId="a7a86952-39ce-4b93-84fd-c645d278b612" providerId="ADAL" clId="{EDDC484E-9ED4-495F-8DCF-0C3F0B9CB153}" dt="2025-09-24T18:13:48.508" v="1609" actId="20577"/>
          <ac:spMkLst>
            <pc:docMk/>
            <pc:sldMk cId="1151613854" sldId="259"/>
            <ac:spMk id="4" creationId="{00000000-0000-0000-0000-000000000000}"/>
          </ac:spMkLst>
        </pc:spChg>
        <pc:spChg chg="mod">
          <ac:chgData name="Alujas, Anahí Leticia" userId="a7a86952-39ce-4b93-84fd-c645d278b612" providerId="ADAL" clId="{EDDC484E-9ED4-495F-8DCF-0C3F0B9CB153}" dt="2025-09-24T16:54:35.155" v="1321" actId="20577"/>
          <ac:spMkLst>
            <pc:docMk/>
            <pc:sldMk cId="1151613854" sldId="259"/>
            <ac:spMk id="7" creationId="{00000000-0000-0000-0000-000000000000}"/>
          </ac:spMkLst>
        </pc:spChg>
        <pc:spChg chg="mod">
          <ac:chgData name="Alujas, Anahí Leticia" userId="a7a86952-39ce-4b93-84fd-c645d278b612" providerId="ADAL" clId="{EDDC484E-9ED4-495F-8DCF-0C3F0B9CB153}" dt="2025-09-24T16:55:03.498" v="1358" actId="1076"/>
          <ac:spMkLst>
            <pc:docMk/>
            <pc:sldMk cId="1151613854" sldId="259"/>
            <ac:spMk id="9" creationId="{282CE3A5-536E-6F96-EFBA-DCFAC72C5C1F}"/>
          </ac:spMkLst>
        </pc:spChg>
      </pc:sldChg>
      <pc:sldChg chg="del ord">
        <pc:chgData name="Alujas, Anahí Leticia" userId="a7a86952-39ce-4b93-84fd-c645d278b612" providerId="ADAL" clId="{EDDC484E-9ED4-495F-8DCF-0C3F0B9CB153}" dt="2025-09-24T17:03:06.471" v="1496" actId="2696"/>
        <pc:sldMkLst>
          <pc:docMk/>
          <pc:sldMk cId="194313845" sldId="261"/>
        </pc:sldMkLst>
      </pc:sldChg>
      <pc:sldChg chg="del">
        <pc:chgData name="Alujas, Anahí Leticia" userId="a7a86952-39ce-4b93-84fd-c645d278b612" providerId="ADAL" clId="{EDDC484E-9ED4-495F-8DCF-0C3F0B9CB153}" dt="2025-09-24T17:03:08.978" v="1497" actId="2696"/>
        <pc:sldMkLst>
          <pc:docMk/>
          <pc:sldMk cId="611990006" sldId="262"/>
        </pc:sldMkLst>
      </pc:sldChg>
      <pc:sldChg chg="modSp mod">
        <pc:chgData name="Alujas, Anahí Leticia" userId="a7a86952-39ce-4b93-84fd-c645d278b612" providerId="ADAL" clId="{EDDC484E-9ED4-495F-8DCF-0C3F0B9CB153}" dt="2025-09-24T18:13:58.628" v="1615" actId="20577"/>
        <pc:sldMkLst>
          <pc:docMk/>
          <pc:sldMk cId="486431701" sldId="264"/>
        </pc:sldMkLst>
        <pc:spChg chg="mod">
          <ac:chgData name="Alujas, Anahí Leticia" userId="a7a86952-39ce-4b93-84fd-c645d278b612" providerId="ADAL" clId="{EDDC484E-9ED4-495F-8DCF-0C3F0B9CB153}" dt="2025-09-24T18:13:58.628" v="1615" actId="20577"/>
          <ac:spMkLst>
            <pc:docMk/>
            <pc:sldMk cId="486431701" sldId="264"/>
            <ac:spMk id="4" creationId="{7F305491-2994-01D5-43A7-BD93A878823A}"/>
          </ac:spMkLst>
        </pc:spChg>
        <pc:spChg chg="mod">
          <ac:chgData name="Alujas, Anahí Leticia" userId="a7a86952-39ce-4b93-84fd-c645d278b612" providerId="ADAL" clId="{EDDC484E-9ED4-495F-8DCF-0C3F0B9CB153}" dt="2025-09-24T16:55:34.564" v="1364" actId="20577"/>
          <ac:spMkLst>
            <pc:docMk/>
            <pc:sldMk cId="486431701" sldId="264"/>
            <ac:spMk id="7" creationId="{EAE12295-5E6B-CC6A-70C9-D21C05B6B07F}"/>
          </ac:spMkLst>
        </pc:spChg>
        <pc:spChg chg="mod">
          <ac:chgData name="Alujas, Anahí Leticia" userId="a7a86952-39ce-4b93-84fd-c645d278b612" providerId="ADAL" clId="{EDDC484E-9ED4-495F-8DCF-0C3F0B9CB153}" dt="2025-09-24T16:56:11.639" v="1377" actId="207"/>
          <ac:spMkLst>
            <pc:docMk/>
            <pc:sldMk cId="486431701" sldId="264"/>
            <ac:spMk id="8" creationId="{CFA1A021-E506-2361-A1F2-1C45A864EB87}"/>
          </ac:spMkLst>
        </pc:spChg>
      </pc:sldChg>
      <pc:sldChg chg="addSp delSp modSp add mod">
        <pc:chgData name="Alujas, Anahí Leticia" userId="a7a86952-39ce-4b93-84fd-c645d278b612" providerId="ADAL" clId="{EDDC484E-9ED4-495F-8DCF-0C3F0B9CB153}" dt="2025-09-24T17:02:57.843" v="1495" actId="20577"/>
        <pc:sldMkLst>
          <pc:docMk/>
          <pc:sldMk cId="1780470480" sldId="265"/>
        </pc:sldMkLst>
        <pc:spChg chg="del mod">
          <ac:chgData name="Alujas, Anahí Leticia" userId="a7a86952-39ce-4b93-84fd-c645d278b612" providerId="ADAL" clId="{EDDC484E-9ED4-495F-8DCF-0C3F0B9CB153}" dt="2025-09-24T16:59:56.823" v="1425" actId="478"/>
          <ac:spMkLst>
            <pc:docMk/>
            <pc:sldMk cId="1780470480" sldId="265"/>
            <ac:spMk id="3" creationId="{A4965C3C-6FB8-55B3-DDB7-65D4732F51CB}"/>
          </ac:spMkLst>
        </pc:spChg>
        <pc:spChg chg="mod">
          <ac:chgData name="Alujas, Anahí Leticia" userId="a7a86952-39ce-4b93-84fd-c645d278b612" providerId="ADAL" clId="{EDDC484E-9ED4-495F-8DCF-0C3F0B9CB153}" dt="2025-09-24T17:02:28.564" v="1459" actId="1076"/>
          <ac:spMkLst>
            <pc:docMk/>
            <pc:sldMk cId="1780470480" sldId="265"/>
            <ac:spMk id="4" creationId="{00000000-0000-0000-0000-000000000000}"/>
          </ac:spMkLst>
        </pc:spChg>
        <pc:spChg chg="del">
          <ac:chgData name="Alujas, Anahí Leticia" userId="a7a86952-39ce-4b93-84fd-c645d278b612" providerId="ADAL" clId="{EDDC484E-9ED4-495F-8DCF-0C3F0B9CB153}" dt="2025-09-24T16:57:06.546" v="1389" actId="478"/>
          <ac:spMkLst>
            <pc:docMk/>
            <pc:sldMk cId="1780470480" sldId="265"/>
            <ac:spMk id="5" creationId="{00000000-0000-0000-0000-000000000000}"/>
          </ac:spMkLst>
        </pc:spChg>
        <pc:spChg chg="add del mod">
          <ac:chgData name="Alujas, Anahí Leticia" userId="a7a86952-39ce-4b93-84fd-c645d278b612" providerId="ADAL" clId="{EDDC484E-9ED4-495F-8DCF-0C3F0B9CB153}" dt="2025-09-24T16:13:48.234" v="409" actId="21"/>
          <ac:spMkLst>
            <pc:docMk/>
            <pc:sldMk cId="1780470480" sldId="265"/>
            <ac:spMk id="6" creationId="{F03A6F62-9C5D-1160-E2F4-6FE964423A76}"/>
          </ac:spMkLst>
        </pc:spChg>
        <pc:spChg chg="del mod">
          <ac:chgData name="Alujas, Anahí Leticia" userId="a7a86952-39ce-4b93-84fd-c645d278b612" providerId="ADAL" clId="{EDDC484E-9ED4-495F-8DCF-0C3F0B9CB153}" dt="2025-09-24T16:57:05.150" v="1388" actId="478"/>
          <ac:spMkLst>
            <pc:docMk/>
            <pc:sldMk cId="1780470480" sldId="265"/>
            <ac:spMk id="7" creationId="{00000000-0000-0000-0000-000000000000}"/>
          </ac:spMkLst>
        </pc:spChg>
        <pc:spChg chg="del">
          <ac:chgData name="Alujas, Anahí Leticia" userId="a7a86952-39ce-4b93-84fd-c645d278b612" providerId="ADAL" clId="{EDDC484E-9ED4-495F-8DCF-0C3F0B9CB153}" dt="2025-09-24T16:56:58.151" v="1384" actId="478"/>
          <ac:spMkLst>
            <pc:docMk/>
            <pc:sldMk cId="1780470480" sldId="265"/>
            <ac:spMk id="9" creationId="{5C7D6E49-21BA-5F46-C0EF-476B097197E5}"/>
          </ac:spMkLst>
        </pc:spChg>
        <pc:spChg chg="del mod">
          <ac:chgData name="Alujas, Anahí Leticia" userId="a7a86952-39ce-4b93-84fd-c645d278b612" providerId="ADAL" clId="{EDDC484E-9ED4-495F-8DCF-0C3F0B9CB153}" dt="2025-09-24T16:56:59.850" v="1386" actId="478"/>
          <ac:spMkLst>
            <pc:docMk/>
            <pc:sldMk cId="1780470480" sldId="265"/>
            <ac:spMk id="10" creationId="{6FED5A77-0991-8D87-480F-B94AE7438705}"/>
          </ac:spMkLst>
        </pc:spChg>
        <pc:spChg chg="del">
          <ac:chgData name="Alujas, Anahí Leticia" userId="a7a86952-39ce-4b93-84fd-c645d278b612" providerId="ADAL" clId="{EDDC484E-9ED4-495F-8DCF-0C3F0B9CB153}" dt="2025-09-24T16:57:02.126" v="1387" actId="478"/>
          <ac:spMkLst>
            <pc:docMk/>
            <pc:sldMk cId="1780470480" sldId="265"/>
            <ac:spMk id="11" creationId="{C8E3ED58-8678-6210-2942-F1E2B517D7EB}"/>
          </ac:spMkLst>
        </pc:spChg>
        <pc:spChg chg="del">
          <ac:chgData name="Alujas, Anahí Leticia" userId="a7a86952-39ce-4b93-84fd-c645d278b612" providerId="ADAL" clId="{EDDC484E-9ED4-495F-8DCF-0C3F0B9CB153}" dt="2025-09-24T16:56:56.885" v="1383" actId="478"/>
          <ac:spMkLst>
            <pc:docMk/>
            <pc:sldMk cId="1780470480" sldId="265"/>
            <ac:spMk id="12" creationId="{8999049C-6017-34D7-0ACB-AA06321A00B6}"/>
          </ac:spMkLst>
        </pc:spChg>
        <pc:spChg chg="del mod">
          <ac:chgData name="Alujas, Anahí Leticia" userId="a7a86952-39ce-4b93-84fd-c645d278b612" providerId="ADAL" clId="{EDDC484E-9ED4-495F-8DCF-0C3F0B9CB153}" dt="2025-09-24T16:59:53.889" v="1424" actId="478"/>
          <ac:spMkLst>
            <pc:docMk/>
            <pc:sldMk cId="1780470480" sldId="265"/>
            <ac:spMk id="13" creationId="{D3D2CC3B-0DB9-3959-F5BB-52746E0704EC}"/>
          </ac:spMkLst>
        </pc:spChg>
        <pc:spChg chg="del mod">
          <ac:chgData name="Alujas, Anahí Leticia" userId="a7a86952-39ce-4b93-84fd-c645d278b612" providerId="ADAL" clId="{EDDC484E-9ED4-495F-8DCF-0C3F0B9CB153}" dt="2025-09-24T16:59:51.295" v="1423" actId="478"/>
          <ac:spMkLst>
            <pc:docMk/>
            <pc:sldMk cId="1780470480" sldId="265"/>
            <ac:spMk id="14" creationId="{CBAD47E8-9E1C-2F24-3071-BFF8B0525F92}"/>
          </ac:spMkLst>
        </pc:spChg>
        <pc:spChg chg="del mod topLvl">
          <ac:chgData name="Alujas, Anahí Leticia" userId="a7a86952-39ce-4b93-84fd-c645d278b612" providerId="ADAL" clId="{EDDC484E-9ED4-495F-8DCF-0C3F0B9CB153}" dt="2025-09-24T16:58:38.764" v="1404" actId="478"/>
          <ac:spMkLst>
            <pc:docMk/>
            <pc:sldMk cId="1780470480" sldId="265"/>
            <ac:spMk id="16" creationId="{0C351041-09A0-8D0E-C008-30F7AF373FFB}"/>
          </ac:spMkLst>
        </pc:spChg>
        <pc:spChg chg="mod topLvl">
          <ac:chgData name="Alujas, Anahí Leticia" userId="a7a86952-39ce-4b93-84fd-c645d278b612" providerId="ADAL" clId="{EDDC484E-9ED4-495F-8DCF-0C3F0B9CB153}" dt="2025-09-24T17:01:15.639" v="1445" actId="688"/>
          <ac:spMkLst>
            <pc:docMk/>
            <pc:sldMk cId="1780470480" sldId="265"/>
            <ac:spMk id="17" creationId="{E26668C6-FCA7-96D1-4B8B-3604D0B584DC}"/>
          </ac:spMkLst>
        </pc:spChg>
        <pc:spChg chg="add mod">
          <ac:chgData name="Alujas, Anahí Leticia" userId="a7a86952-39ce-4b93-84fd-c645d278b612" providerId="ADAL" clId="{EDDC484E-9ED4-495F-8DCF-0C3F0B9CB153}" dt="2025-09-24T16:58:28.885" v="1401" actId="1076"/>
          <ac:spMkLst>
            <pc:docMk/>
            <pc:sldMk cId="1780470480" sldId="265"/>
            <ac:spMk id="18" creationId="{FCCA55A4-5E64-B2CF-668F-C29C4BA2C175}"/>
          </ac:spMkLst>
        </pc:spChg>
        <pc:spChg chg="add mod">
          <ac:chgData name="Alujas, Anahí Leticia" userId="a7a86952-39ce-4b93-84fd-c645d278b612" providerId="ADAL" clId="{EDDC484E-9ED4-495F-8DCF-0C3F0B9CB153}" dt="2025-09-24T17:00:53.496" v="1443" actId="14100"/>
          <ac:spMkLst>
            <pc:docMk/>
            <pc:sldMk cId="1780470480" sldId="265"/>
            <ac:spMk id="23" creationId="{6A6E8C4D-176F-BD1B-19CB-1EF45CCD857F}"/>
          </ac:spMkLst>
        </pc:spChg>
        <pc:spChg chg="add mod">
          <ac:chgData name="Alujas, Anahí Leticia" userId="a7a86952-39ce-4b93-84fd-c645d278b612" providerId="ADAL" clId="{EDDC484E-9ED4-495F-8DCF-0C3F0B9CB153}" dt="2025-09-24T17:01:37.436" v="1451" actId="14100"/>
          <ac:spMkLst>
            <pc:docMk/>
            <pc:sldMk cId="1780470480" sldId="265"/>
            <ac:spMk id="25" creationId="{02804482-B331-4723-C58F-A18387E1C194}"/>
          </ac:spMkLst>
        </pc:spChg>
        <pc:spChg chg="add mod">
          <ac:chgData name="Alujas, Anahí Leticia" userId="a7a86952-39ce-4b93-84fd-c645d278b612" providerId="ADAL" clId="{EDDC484E-9ED4-495F-8DCF-0C3F0B9CB153}" dt="2025-09-24T17:02:22.661" v="1458" actId="113"/>
          <ac:spMkLst>
            <pc:docMk/>
            <pc:sldMk cId="1780470480" sldId="265"/>
            <ac:spMk id="27" creationId="{F3E35870-74BA-85CE-AE53-854BFF03EE00}"/>
          </ac:spMkLst>
        </pc:spChg>
        <pc:spChg chg="add mod">
          <ac:chgData name="Alujas, Anahí Leticia" userId="a7a86952-39ce-4b93-84fd-c645d278b612" providerId="ADAL" clId="{EDDC484E-9ED4-495F-8DCF-0C3F0B9CB153}" dt="2025-09-24T17:02:57.843" v="1495" actId="20577"/>
          <ac:spMkLst>
            <pc:docMk/>
            <pc:sldMk cId="1780470480" sldId="265"/>
            <ac:spMk id="28" creationId="{BD44AA45-78B6-4362-466C-538BB820A99F}"/>
          </ac:spMkLst>
        </pc:spChg>
        <pc:grpChg chg="add del mod">
          <ac:chgData name="Alujas, Anahí Leticia" userId="a7a86952-39ce-4b93-84fd-c645d278b612" providerId="ADAL" clId="{EDDC484E-9ED4-495F-8DCF-0C3F0B9CB153}" dt="2025-09-24T16:58:38.764" v="1404" actId="478"/>
          <ac:grpSpMkLst>
            <pc:docMk/>
            <pc:sldMk cId="1780470480" sldId="265"/>
            <ac:grpSpMk id="15" creationId="{84EA5260-5CEC-8C9F-A818-61C3F180D7C0}"/>
          </ac:grpSpMkLst>
        </pc:grpChg>
        <pc:picChg chg="add del mod">
          <ac:chgData name="Alujas, Anahí Leticia" userId="a7a86952-39ce-4b93-84fd-c645d278b612" providerId="ADAL" clId="{EDDC484E-9ED4-495F-8DCF-0C3F0B9CB153}" dt="2025-09-24T16:57:48.599" v="1392" actId="478"/>
          <ac:picMkLst>
            <pc:docMk/>
            <pc:sldMk cId="1780470480" sldId="265"/>
            <ac:picMk id="8" creationId="{B9ACED95-0514-40D2-83F7-D2D9FAA49912}"/>
          </ac:picMkLst>
        </pc:picChg>
        <pc:picChg chg="add mod">
          <ac:chgData name="Alujas, Anahí Leticia" userId="a7a86952-39ce-4b93-84fd-c645d278b612" providerId="ADAL" clId="{EDDC484E-9ED4-495F-8DCF-0C3F0B9CB153}" dt="2025-09-24T17:00:00.091" v="1433" actId="1037"/>
          <ac:picMkLst>
            <pc:docMk/>
            <pc:sldMk cId="1780470480" sldId="265"/>
            <ac:picMk id="19" creationId="{2F9D30CE-CFF8-0BF8-003E-7AFD53B5A637}"/>
          </ac:picMkLst>
        </pc:picChg>
        <pc:picChg chg="add mod">
          <ac:chgData name="Alujas, Anahí Leticia" userId="a7a86952-39ce-4b93-84fd-c645d278b612" providerId="ADAL" clId="{EDDC484E-9ED4-495F-8DCF-0C3F0B9CB153}" dt="2025-09-24T17:00:02.849" v="1436" actId="1037"/>
          <ac:picMkLst>
            <pc:docMk/>
            <pc:sldMk cId="1780470480" sldId="265"/>
            <ac:picMk id="20" creationId="{B56EFACC-1456-6980-5CC7-93861A457427}"/>
          </ac:picMkLst>
        </pc:picChg>
        <pc:picChg chg="add mod">
          <ac:chgData name="Alujas, Anahí Leticia" userId="a7a86952-39ce-4b93-84fd-c645d278b612" providerId="ADAL" clId="{EDDC484E-9ED4-495F-8DCF-0C3F0B9CB153}" dt="2025-09-24T16:59:39.605" v="1420" actId="1076"/>
          <ac:picMkLst>
            <pc:docMk/>
            <pc:sldMk cId="1780470480" sldId="265"/>
            <ac:picMk id="21" creationId="{693594EB-213F-C305-7DAE-B47388385851}"/>
          </ac:picMkLst>
        </pc:picChg>
      </pc:sldChg>
      <pc:sldChg chg="addSp delSp modSp add mod ord">
        <pc:chgData name="Alujas, Anahí Leticia" userId="a7a86952-39ce-4b93-84fd-c645d278b612" providerId="ADAL" clId="{EDDC484E-9ED4-495F-8DCF-0C3F0B9CB153}" dt="2025-09-24T18:12:38.641" v="1603" actId="207"/>
        <pc:sldMkLst>
          <pc:docMk/>
          <pc:sldMk cId="158738959" sldId="266"/>
        </pc:sldMkLst>
        <pc:spChg chg="mod">
          <ac:chgData name="Alujas, Anahí Leticia" userId="a7a86952-39ce-4b93-84fd-c645d278b612" providerId="ADAL" clId="{EDDC484E-9ED4-495F-8DCF-0C3F0B9CB153}" dt="2025-09-24T17:04:24.436" v="1523" actId="1076"/>
          <ac:spMkLst>
            <pc:docMk/>
            <pc:sldMk cId="158738959" sldId="266"/>
            <ac:spMk id="4" creationId="{0EFFD689-5118-0AD0-E126-C847D84976E6}"/>
          </ac:spMkLst>
        </pc:spChg>
        <pc:spChg chg="mod">
          <ac:chgData name="Alujas, Anahí Leticia" userId="a7a86952-39ce-4b93-84fd-c645d278b612" providerId="ADAL" clId="{EDDC484E-9ED4-495F-8DCF-0C3F0B9CB153}" dt="2025-09-24T18:12:38.641" v="1603" actId="207"/>
          <ac:spMkLst>
            <pc:docMk/>
            <pc:sldMk cId="158738959" sldId="266"/>
            <ac:spMk id="7" creationId="{36E5FFCF-A69D-F944-3863-66F5D3B2F72D}"/>
          </ac:spMkLst>
        </pc:spChg>
        <pc:spChg chg="add mod">
          <ac:chgData name="Alujas, Anahí Leticia" userId="a7a86952-39ce-4b93-84fd-c645d278b612" providerId="ADAL" clId="{EDDC484E-9ED4-495F-8DCF-0C3F0B9CB153}" dt="2025-09-24T18:10:24.271" v="1579" actId="20577"/>
          <ac:spMkLst>
            <pc:docMk/>
            <pc:sldMk cId="158738959" sldId="266"/>
            <ac:spMk id="9" creationId="{37BCF4CD-E61C-FC61-7C06-C5D3D34CCD6A}"/>
          </ac:spMkLst>
        </pc:spChg>
        <pc:picChg chg="del">
          <ac:chgData name="Alujas, Anahí Leticia" userId="a7a86952-39ce-4b93-84fd-c645d278b612" providerId="ADAL" clId="{EDDC484E-9ED4-495F-8DCF-0C3F0B9CB153}" dt="2025-09-24T15:01:29.352" v="27" actId="478"/>
          <ac:picMkLst>
            <pc:docMk/>
            <pc:sldMk cId="158738959" sldId="266"/>
            <ac:picMk id="2" creationId="{5A49A136-FF2F-76A1-EEE5-B436B1F2B821}"/>
          </ac:picMkLst>
        </pc:picChg>
        <pc:picChg chg="del mod">
          <ac:chgData name="Alujas, Anahí Leticia" userId="a7a86952-39ce-4b93-84fd-c645d278b612" providerId="ADAL" clId="{EDDC484E-9ED4-495F-8DCF-0C3F0B9CB153}" dt="2025-09-24T15:01:49.204" v="35" actId="478"/>
          <ac:picMkLst>
            <pc:docMk/>
            <pc:sldMk cId="158738959" sldId="266"/>
            <ac:picMk id="3" creationId="{9214B6DD-E150-5E66-A7A0-26DCD1431F7C}"/>
          </ac:picMkLst>
        </pc:picChg>
        <pc:picChg chg="add del mod">
          <ac:chgData name="Alujas, Anahí Leticia" userId="a7a86952-39ce-4b93-84fd-c645d278b612" providerId="ADAL" clId="{EDDC484E-9ED4-495F-8DCF-0C3F0B9CB153}" dt="2025-09-24T17:03:30.190" v="1514" actId="478"/>
          <ac:picMkLst>
            <pc:docMk/>
            <pc:sldMk cId="158738959" sldId="266"/>
            <ac:picMk id="5" creationId="{0A8E9F59-D3FB-E2BF-31F8-DED426BF9654}"/>
          </ac:picMkLst>
        </pc:picChg>
        <pc:picChg chg="add mod">
          <ac:chgData name="Alujas, Anahí Leticia" userId="a7a86952-39ce-4b93-84fd-c645d278b612" providerId="ADAL" clId="{EDDC484E-9ED4-495F-8DCF-0C3F0B9CB153}" dt="2025-09-24T18:10:29.823" v="1580" actId="1076"/>
          <ac:picMkLst>
            <pc:docMk/>
            <pc:sldMk cId="158738959" sldId="266"/>
            <ac:picMk id="8" creationId="{89209678-C25A-FFC1-4386-74D3A2806CB9}"/>
          </ac:picMkLst>
        </pc:picChg>
      </pc:sldChg>
      <pc:sldChg chg="addSp delSp modSp add mod ord">
        <pc:chgData name="Alujas, Anahí Leticia" userId="a7a86952-39ce-4b93-84fd-c645d278b612" providerId="ADAL" clId="{EDDC484E-9ED4-495F-8DCF-0C3F0B9CB153}" dt="2025-09-24T16:07:30.248" v="388" actId="20577"/>
        <pc:sldMkLst>
          <pc:docMk/>
          <pc:sldMk cId="1848172231" sldId="267"/>
        </pc:sldMkLst>
        <pc:spChg chg="add mod">
          <ac:chgData name="Alujas, Anahí Leticia" userId="a7a86952-39ce-4b93-84fd-c645d278b612" providerId="ADAL" clId="{EDDC484E-9ED4-495F-8DCF-0C3F0B9CB153}" dt="2025-09-24T16:06:54.795" v="300" actId="1076"/>
          <ac:spMkLst>
            <pc:docMk/>
            <pc:sldMk cId="1848172231" sldId="267"/>
            <ac:spMk id="3" creationId="{F8CEE422-498A-C15E-D6BE-B2C10CB80455}"/>
          </ac:spMkLst>
        </pc:spChg>
        <pc:spChg chg="mod">
          <ac:chgData name="Alujas, Anahí Leticia" userId="a7a86952-39ce-4b93-84fd-c645d278b612" providerId="ADAL" clId="{EDDC484E-9ED4-495F-8DCF-0C3F0B9CB153}" dt="2025-09-24T16:00:44.956" v="170" actId="20577"/>
          <ac:spMkLst>
            <pc:docMk/>
            <pc:sldMk cId="1848172231" sldId="267"/>
            <ac:spMk id="4" creationId="{012912EC-F40B-02C8-C2AD-E2A31D0E6189}"/>
          </ac:spMkLst>
        </pc:spChg>
        <pc:spChg chg="add mod">
          <ac:chgData name="Alujas, Anahí Leticia" userId="a7a86952-39ce-4b93-84fd-c645d278b612" providerId="ADAL" clId="{EDDC484E-9ED4-495F-8DCF-0C3F0B9CB153}" dt="2025-09-24T16:07:19.745" v="344" actId="20577"/>
          <ac:spMkLst>
            <pc:docMk/>
            <pc:sldMk cId="1848172231" sldId="267"/>
            <ac:spMk id="6" creationId="{14888969-0901-32B6-EB80-558F09551F86}"/>
          </ac:spMkLst>
        </pc:spChg>
        <pc:spChg chg="mod">
          <ac:chgData name="Alujas, Anahí Leticia" userId="a7a86952-39ce-4b93-84fd-c645d278b612" providerId="ADAL" clId="{EDDC484E-9ED4-495F-8DCF-0C3F0B9CB153}" dt="2025-09-24T16:05:56.553" v="292" actId="313"/>
          <ac:spMkLst>
            <pc:docMk/>
            <pc:sldMk cId="1848172231" sldId="267"/>
            <ac:spMk id="7" creationId="{92063613-533C-A18E-F8C6-64501D4EC441}"/>
          </ac:spMkLst>
        </pc:spChg>
        <pc:spChg chg="add mod">
          <ac:chgData name="Alujas, Anahí Leticia" userId="a7a86952-39ce-4b93-84fd-c645d278b612" providerId="ADAL" clId="{EDDC484E-9ED4-495F-8DCF-0C3F0B9CB153}" dt="2025-09-24T16:07:30.248" v="388" actId="20577"/>
          <ac:spMkLst>
            <pc:docMk/>
            <pc:sldMk cId="1848172231" sldId="267"/>
            <ac:spMk id="8" creationId="{58CFF697-319C-5C80-AD5E-B1E9A4748F1F}"/>
          </ac:spMkLst>
        </pc:spChg>
        <pc:picChg chg="del">
          <ac:chgData name="Alujas, Anahí Leticia" userId="a7a86952-39ce-4b93-84fd-c645d278b612" providerId="ADAL" clId="{EDDC484E-9ED4-495F-8DCF-0C3F0B9CB153}" dt="2025-09-24T16:00:18.753" v="155" actId="478"/>
          <ac:picMkLst>
            <pc:docMk/>
            <pc:sldMk cId="1848172231" sldId="267"/>
            <ac:picMk id="5" creationId="{6D03646B-C876-3568-CB07-8EC3441E0251}"/>
          </ac:picMkLst>
        </pc:picChg>
      </pc:sldChg>
      <pc:sldChg chg="addSp delSp modSp add mod ord">
        <pc:chgData name="Alujas, Anahí Leticia" userId="a7a86952-39ce-4b93-84fd-c645d278b612" providerId="ADAL" clId="{EDDC484E-9ED4-495F-8DCF-0C3F0B9CB153}" dt="2025-09-24T17:50:46.212" v="1573" actId="207"/>
        <pc:sldMkLst>
          <pc:docMk/>
          <pc:sldMk cId="3421087659" sldId="268"/>
        </pc:sldMkLst>
        <pc:spChg chg="mod">
          <ac:chgData name="Alujas, Anahí Leticia" userId="a7a86952-39ce-4b93-84fd-c645d278b612" providerId="ADAL" clId="{EDDC484E-9ED4-495F-8DCF-0C3F0B9CB153}" dt="2025-09-24T16:00:59.143" v="234" actId="20577"/>
          <ac:spMkLst>
            <pc:docMk/>
            <pc:sldMk cId="3421087659" sldId="268"/>
            <ac:spMk id="4" creationId="{1A44CCD7-8CFF-A57A-F7DC-0D2078B1697C}"/>
          </ac:spMkLst>
        </pc:spChg>
        <pc:spChg chg="mod">
          <ac:chgData name="Alujas, Anahí Leticia" userId="a7a86952-39ce-4b93-84fd-c645d278b612" providerId="ADAL" clId="{EDDC484E-9ED4-495F-8DCF-0C3F0B9CB153}" dt="2025-09-24T17:50:46.212" v="1573" actId="207"/>
          <ac:spMkLst>
            <pc:docMk/>
            <pc:sldMk cId="3421087659" sldId="268"/>
            <ac:spMk id="7" creationId="{F5744667-8B7A-4172-2EC7-08870693BBEB}"/>
          </ac:spMkLst>
        </pc:spChg>
        <pc:picChg chg="add del mod">
          <ac:chgData name="Alujas, Anahí Leticia" userId="a7a86952-39ce-4b93-84fd-c645d278b612" providerId="ADAL" clId="{EDDC484E-9ED4-495F-8DCF-0C3F0B9CB153}" dt="2025-09-24T16:02:23.255" v="239" actId="478"/>
          <ac:picMkLst>
            <pc:docMk/>
            <pc:sldMk cId="3421087659" sldId="268"/>
            <ac:picMk id="2" creationId="{0A8D0F66-7EC3-A8B9-D004-07766AB1CF1C}"/>
          </ac:picMkLst>
        </pc:picChg>
        <pc:picChg chg="del">
          <ac:chgData name="Alujas, Anahí Leticia" userId="a7a86952-39ce-4b93-84fd-c645d278b612" providerId="ADAL" clId="{EDDC484E-9ED4-495F-8DCF-0C3F0B9CB153}" dt="2025-09-24T15:56:40.679" v="124" actId="478"/>
          <ac:picMkLst>
            <pc:docMk/>
            <pc:sldMk cId="3421087659" sldId="268"/>
            <ac:picMk id="5" creationId="{392E0614-9FDF-595D-2211-44ED34394016}"/>
          </ac:picMkLst>
        </pc:picChg>
      </pc:sldChg>
      <pc:sldChg chg="addSp delSp modSp add mod ord">
        <pc:chgData name="Alujas, Anahí Leticia" userId="a7a86952-39ce-4b93-84fd-c645d278b612" providerId="ADAL" clId="{EDDC484E-9ED4-495F-8DCF-0C3F0B9CB153}" dt="2025-09-24T16:50:14.194" v="1162" actId="1035"/>
        <pc:sldMkLst>
          <pc:docMk/>
          <pc:sldMk cId="2107703852" sldId="269"/>
        </pc:sldMkLst>
        <pc:spChg chg="mod">
          <ac:chgData name="Alujas, Anahí Leticia" userId="a7a86952-39ce-4b93-84fd-c645d278b612" providerId="ADAL" clId="{EDDC484E-9ED4-495F-8DCF-0C3F0B9CB153}" dt="2025-09-24T16:50:14.194" v="1162" actId="1035"/>
          <ac:spMkLst>
            <pc:docMk/>
            <pc:sldMk cId="2107703852" sldId="269"/>
            <ac:spMk id="3" creationId="{52EF4D13-B449-826B-D371-D7458002FBFB}"/>
          </ac:spMkLst>
        </pc:spChg>
        <pc:spChg chg="del">
          <ac:chgData name="Alujas, Anahí Leticia" userId="a7a86952-39ce-4b93-84fd-c645d278b612" providerId="ADAL" clId="{EDDC484E-9ED4-495F-8DCF-0C3F0B9CB153}" dt="2025-09-24T16:12:54.672" v="392" actId="478"/>
          <ac:spMkLst>
            <pc:docMk/>
            <pc:sldMk cId="2107703852" sldId="269"/>
            <ac:spMk id="4" creationId="{9D95E489-A14B-6AFD-841C-3EE84C26B19B}"/>
          </ac:spMkLst>
        </pc:spChg>
        <pc:spChg chg="del">
          <ac:chgData name="Alujas, Anahí Leticia" userId="a7a86952-39ce-4b93-84fd-c645d278b612" providerId="ADAL" clId="{EDDC484E-9ED4-495F-8DCF-0C3F0B9CB153}" dt="2025-09-24T16:14:46.545" v="420" actId="478"/>
          <ac:spMkLst>
            <pc:docMk/>
            <pc:sldMk cId="2107703852" sldId="269"/>
            <ac:spMk id="5" creationId="{7DFD7164-F795-DF11-097A-505FCE54C04E}"/>
          </ac:spMkLst>
        </pc:spChg>
        <pc:spChg chg="mod">
          <ac:chgData name="Alujas, Anahí Leticia" userId="a7a86952-39ce-4b93-84fd-c645d278b612" providerId="ADAL" clId="{EDDC484E-9ED4-495F-8DCF-0C3F0B9CB153}" dt="2025-09-24T16:50:14.194" v="1162" actId="1035"/>
          <ac:spMkLst>
            <pc:docMk/>
            <pc:sldMk cId="2107703852" sldId="269"/>
            <ac:spMk id="7" creationId="{A8B50D91-2B01-51E1-053F-AD987A096D38}"/>
          </ac:spMkLst>
        </pc:spChg>
        <pc:spChg chg="add mod">
          <ac:chgData name="Alujas, Anahí Leticia" userId="a7a86952-39ce-4b93-84fd-c645d278b612" providerId="ADAL" clId="{EDDC484E-9ED4-495F-8DCF-0C3F0B9CB153}" dt="2025-09-24T16:38:32.375" v="793" actId="1076"/>
          <ac:spMkLst>
            <pc:docMk/>
            <pc:sldMk cId="2107703852" sldId="269"/>
            <ac:spMk id="8" creationId="{F03A6F62-9C5D-1160-E2F4-6FE964423A76}"/>
          </ac:spMkLst>
        </pc:spChg>
        <pc:spChg chg="del mod">
          <ac:chgData name="Alujas, Anahí Leticia" userId="a7a86952-39ce-4b93-84fd-c645d278b612" providerId="ADAL" clId="{EDDC484E-9ED4-495F-8DCF-0C3F0B9CB153}" dt="2025-09-24T16:18:25.979" v="488"/>
          <ac:spMkLst>
            <pc:docMk/>
            <pc:sldMk cId="2107703852" sldId="269"/>
            <ac:spMk id="9" creationId="{1DDD8ABC-4583-2B44-CAE0-DA894CF5976B}"/>
          </ac:spMkLst>
        </pc:spChg>
        <pc:spChg chg="mod">
          <ac:chgData name="Alujas, Anahí Leticia" userId="a7a86952-39ce-4b93-84fd-c645d278b612" providerId="ADAL" clId="{EDDC484E-9ED4-495F-8DCF-0C3F0B9CB153}" dt="2025-09-24T16:50:14.194" v="1162" actId="1035"/>
          <ac:spMkLst>
            <pc:docMk/>
            <pc:sldMk cId="2107703852" sldId="269"/>
            <ac:spMk id="10" creationId="{E493E5FB-DAC6-AA29-13B4-6102A5004672}"/>
          </ac:spMkLst>
        </pc:spChg>
        <pc:spChg chg="del">
          <ac:chgData name="Alujas, Anahí Leticia" userId="a7a86952-39ce-4b93-84fd-c645d278b612" providerId="ADAL" clId="{EDDC484E-9ED4-495F-8DCF-0C3F0B9CB153}" dt="2025-09-24T16:15:16.619" v="464" actId="478"/>
          <ac:spMkLst>
            <pc:docMk/>
            <pc:sldMk cId="2107703852" sldId="269"/>
            <ac:spMk id="11" creationId="{F2D2E726-D95F-0244-51AC-95056DF58D7E}"/>
          </ac:spMkLst>
        </pc:spChg>
        <pc:spChg chg="mod">
          <ac:chgData name="Alujas, Anahí Leticia" userId="a7a86952-39ce-4b93-84fd-c645d278b612" providerId="ADAL" clId="{EDDC484E-9ED4-495F-8DCF-0C3F0B9CB153}" dt="2025-09-24T16:50:14.194" v="1162" actId="1035"/>
          <ac:spMkLst>
            <pc:docMk/>
            <pc:sldMk cId="2107703852" sldId="269"/>
            <ac:spMk id="12" creationId="{D6BF5EC6-BC07-F57D-CF05-9CE6E14D0B9C}"/>
          </ac:spMkLst>
        </pc:spChg>
        <pc:spChg chg="mod">
          <ac:chgData name="Alujas, Anahí Leticia" userId="a7a86952-39ce-4b93-84fd-c645d278b612" providerId="ADAL" clId="{EDDC484E-9ED4-495F-8DCF-0C3F0B9CB153}" dt="2025-09-24T16:50:14.194" v="1162" actId="1035"/>
          <ac:spMkLst>
            <pc:docMk/>
            <pc:sldMk cId="2107703852" sldId="269"/>
            <ac:spMk id="13" creationId="{FDD14574-325E-2772-5C2D-2E7AAAE1EB6D}"/>
          </ac:spMkLst>
        </pc:spChg>
        <pc:spChg chg="mod">
          <ac:chgData name="Alujas, Anahí Leticia" userId="a7a86952-39ce-4b93-84fd-c645d278b612" providerId="ADAL" clId="{EDDC484E-9ED4-495F-8DCF-0C3F0B9CB153}" dt="2025-09-24T16:50:14.194" v="1162" actId="1035"/>
          <ac:spMkLst>
            <pc:docMk/>
            <pc:sldMk cId="2107703852" sldId="269"/>
            <ac:spMk id="14" creationId="{A19DEF3E-4215-F1EB-B183-3CBB6DC466A7}"/>
          </ac:spMkLst>
        </pc:spChg>
        <pc:spChg chg="add mod">
          <ac:chgData name="Alujas, Anahí Leticia" userId="a7a86952-39ce-4b93-84fd-c645d278b612" providerId="ADAL" clId="{EDDC484E-9ED4-495F-8DCF-0C3F0B9CB153}" dt="2025-09-24T16:50:14.194" v="1162" actId="1035"/>
          <ac:spMkLst>
            <pc:docMk/>
            <pc:sldMk cId="2107703852" sldId="269"/>
            <ac:spMk id="15" creationId="{97D68B95-35AA-0EAC-8638-843E2286D036}"/>
          </ac:spMkLst>
        </pc:spChg>
        <pc:spChg chg="add mod">
          <ac:chgData name="Alujas, Anahí Leticia" userId="a7a86952-39ce-4b93-84fd-c645d278b612" providerId="ADAL" clId="{EDDC484E-9ED4-495F-8DCF-0C3F0B9CB153}" dt="2025-09-24T16:50:14.194" v="1162" actId="1035"/>
          <ac:spMkLst>
            <pc:docMk/>
            <pc:sldMk cId="2107703852" sldId="269"/>
            <ac:spMk id="17" creationId="{8D2014FB-3EF0-241E-30F9-CEEF8E04C4E1}"/>
          </ac:spMkLst>
        </pc:spChg>
        <pc:spChg chg="add del mod">
          <ac:chgData name="Alujas, Anahí Leticia" userId="a7a86952-39ce-4b93-84fd-c645d278b612" providerId="ADAL" clId="{EDDC484E-9ED4-495F-8DCF-0C3F0B9CB153}" dt="2025-09-24T16:46:54.083" v="1048" actId="478"/>
          <ac:spMkLst>
            <pc:docMk/>
            <pc:sldMk cId="2107703852" sldId="269"/>
            <ac:spMk id="18" creationId="{00000000-0000-0000-0000-000000000000}"/>
          </ac:spMkLst>
        </pc:spChg>
        <pc:spChg chg="add del mod">
          <ac:chgData name="Alujas, Anahí Leticia" userId="a7a86952-39ce-4b93-84fd-c645d278b612" providerId="ADAL" clId="{EDDC484E-9ED4-495F-8DCF-0C3F0B9CB153}" dt="2025-09-24T16:45:36.469" v="1044" actId="478"/>
          <ac:spMkLst>
            <pc:docMk/>
            <pc:sldMk cId="2107703852" sldId="269"/>
            <ac:spMk id="20" creationId="{1D089E80-B484-484A-CB9E-D5FF1492F3F0}"/>
          </ac:spMkLst>
        </pc:spChg>
        <pc:picChg chg="add mod">
          <ac:chgData name="Alujas, Anahí Leticia" userId="a7a86952-39ce-4b93-84fd-c645d278b612" providerId="ADAL" clId="{EDDC484E-9ED4-495F-8DCF-0C3F0B9CB153}" dt="2025-09-24T16:25:21.557" v="627" actId="1036"/>
          <ac:picMkLst>
            <pc:docMk/>
            <pc:sldMk cId="2107703852" sldId="269"/>
            <ac:picMk id="2" creationId="{58B7ACA2-3BAA-8524-5967-ED7EF9D14F00}"/>
          </ac:picMkLst>
        </pc:picChg>
        <pc:picChg chg="add del mod">
          <ac:chgData name="Alujas, Anahí Leticia" userId="a7a86952-39ce-4b93-84fd-c645d278b612" providerId="ADAL" clId="{EDDC484E-9ED4-495F-8DCF-0C3F0B9CB153}" dt="2025-09-24T16:13:14.835" v="396" actId="478"/>
          <ac:picMkLst>
            <pc:docMk/>
            <pc:sldMk cId="2107703852" sldId="269"/>
            <ac:picMk id="6" creationId="{27083502-5AF0-410E-330E-E28A2060CB2A}"/>
          </ac:picMkLst>
        </pc:picChg>
      </pc:sldChg>
      <pc:sldChg chg="addSp delSp modSp add mod">
        <pc:chgData name="Alujas, Anahí Leticia" userId="a7a86952-39ce-4b93-84fd-c645d278b612" providerId="ADAL" clId="{EDDC484E-9ED4-495F-8DCF-0C3F0B9CB153}" dt="2025-09-24T16:52:54.314" v="1165" actId="20577"/>
        <pc:sldMkLst>
          <pc:docMk/>
          <pc:sldMk cId="1941771042" sldId="270"/>
        </pc:sldMkLst>
        <pc:spChg chg="mod">
          <ac:chgData name="Alujas, Anahí Leticia" userId="a7a86952-39ce-4b93-84fd-c645d278b612" providerId="ADAL" clId="{EDDC484E-9ED4-495F-8DCF-0C3F0B9CB153}" dt="2025-09-24T16:37:27.810" v="771" actId="20577"/>
          <ac:spMkLst>
            <pc:docMk/>
            <pc:sldMk cId="1941771042" sldId="270"/>
            <ac:spMk id="4" creationId="{00000000-0000-0000-0000-000000000000}"/>
          </ac:spMkLst>
        </pc:spChg>
        <pc:spChg chg="del mod">
          <ac:chgData name="Alujas, Anahí Leticia" userId="a7a86952-39ce-4b93-84fd-c645d278b612" providerId="ADAL" clId="{EDDC484E-9ED4-495F-8DCF-0C3F0B9CB153}" dt="2025-09-24T16:25:57.673" v="633" actId="478"/>
          <ac:spMkLst>
            <pc:docMk/>
            <pc:sldMk cId="1941771042" sldId="270"/>
            <ac:spMk id="5" creationId="{00000000-0000-0000-0000-000000000000}"/>
          </ac:spMkLst>
        </pc:spChg>
        <pc:spChg chg="del mod">
          <ac:chgData name="Alujas, Anahí Leticia" userId="a7a86952-39ce-4b93-84fd-c645d278b612" providerId="ADAL" clId="{EDDC484E-9ED4-495F-8DCF-0C3F0B9CB153}" dt="2025-09-24T16:32:36.005" v="746" actId="478"/>
          <ac:spMkLst>
            <pc:docMk/>
            <pc:sldMk cId="1941771042" sldId="270"/>
            <ac:spMk id="6" creationId="{00000000-0000-0000-0000-000000000000}"/>
          </ac:spMkLst>
        </pc:spChg>
        <pc:spChg chg="mod">
          <ac:chgData name="Alujas, Anahí Leticia" userId="a7a86952-39ce-4b93-84fd-c645d278b612" providerId="ADAL" clId="{EDDC484E-9ED4-495F-8DCF-0C3F0B9CB153}" dt="2025-09-24T16:52:54.314" v="1165" actId="20577"/>
          <ac:spMkLst>
            <pc:docMk/>
            <pc:sldMk cId="1941771042" sldId="270"/>
            <ac:spMk id="7" creationId="{00000000-0000-0000-0000-000000000000}"/>
          </ac:spMkLst>
        </pc:spChg>
        <pc:picChg chg="add mod">
          <ac:chgData name="Alujas, Anahí Leticia" userId="a7a86952-39ce-4b93-84fd-c645d278b612" providerId="ADAL" clId="{EDDC484E-9ED4-495F-8DCF-0C3F0B9CB153}" dt="2025-09-24T16:25:39.010" v="630" actId="1035"/>
          <ac:picMkLst>
            <pc:docMk/>
            <pc:sldMk cId="1941771042" sldId="270"/>
            <ac:picMk id="2" creationId="{CDB2D6FF-7E6A-5016-B684-E97A463A34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87" y="5412963"/>
            <a:ext cx="1973943" cy="65366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21" y="5235547"/>
            <a:ext cx="1704452" cy="7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74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0" y="763928"/>
            <a:ext cx="1399179" cy="6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0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37164" y="2071899"/>
            <a:ext cx="7488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000" dirty="0">
              <a:solidFill>
                <a:schemeClr val="bg1"/>
              </a:solidFill>
              <a:latin typeface="Montserrat ExtraBold" panose="00000900000000000000" pitchFamily="2" charset="0"/>
              <a:cs typeface="Archivo Black" pitchFamily="2" charset="0"/>
            </a:endParaRPr>
          </a:p>
          <a:p>
            <a:endParaRPr lang="es-ES" sz="3000" dirty="0">
              <a:solidFill>
                <a:schemeClr val="bg1"/>
              </a:solidFill>
              <a:latin typeface="Montserrat ExtraBold" panose="00000900000000000000" pitchFamily="2" charset="0"/>
              <a:cs typeface="Archivo Black" pitchFamily="2" charset="0"/>
            </a:endParaRPr>
          </a:p>
          <a:p>
            <a:endParaRPr lang="en-US" sz="3000" dirty="0">
              <a:solidFill>
                <a:schemeClr val="bg1"/>
              </a:solidFill>
              <a:latin typeface="Montserrat ExtraBold" panose="00000900000000000000" pitchFamily="2" charset="0"/>
              <a:cs typeface="Archivo Black" pitchFamily="2" charset="0"/>
            </a:endParaRPr>
          </a:p>
          <a:p>
            <a:r>
              <a:rPr lang="en-US" sz="30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FONDO PARA EL DESARROLLO</a:t>
            </a:r>
            <a:endParaRPr lang="es-ES" sz="3000" dirty="0">
              <a:solidFill>
                <a:schemeClr val="bg1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37164" y="4427616"/>
            <a:ext cx="5437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Esteban Rodríguez</a:t>
            </a:r>
          </a:p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Director de Recursos Financieros CFI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D9FF84-7DF6-6BEE-E122-780AAB347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64" y="1225683"/>
            <a:ext cx="5358994" cy="172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BACC0-FD63-21D9-1DBD-A9F2C55F3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FFD689-5118-0AD0-E126-C847D84976E6}"/>
              </a:ext>
            </a:extLst>
          </p:cNvPr>
          <p:cNvSpPr txBox="1"/>
          <p:nvPr/>
        </p:nvSpPr>
        <p:spPr>
          <a:xfrm>
            <a:off x="1934787" y="650316"/>
            <a:ext cx="584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CRÉDITOS CFI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6E5FFCF-A69D-F944-3863-66F5D3B2F72D}"/>
              </a:ext>
            </a:extLst>
          </p:cNvPr>
          <p:cNvSpPr txBox="1"/>
          <p:nvPr/>
        </p:nvSpPr>
        <p:spPr>
          <a:xfrm>
            <a:off x="6895600" y="2114937"/>
            <a:ext cx="497774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En 2022, </a:t>
            </a:r>
            <a:r>
              <a:rPr lang="es-ES" sz="14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predominaban las hipotecas </a:t>
            </a:r>
            <a:r>
              <a:rPr lang="es-ES" sz="14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(51%), seguidas por créditos a sola firma (20%), el Fondo de Garantía Público – FGP (18%) y las prendas (11%).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En 2023, se observa una </a:t>
            </a:r>
            <a:r>
              <a:rPr lang="es-ES" sz="14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caída de la participación de las hipotecas </a:t>
            </a:r>
            <a:r>
              <a:rPr lang="es-ES" sz="14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(38%) y de los créditos a sola firma (9%), en paralelo con un mayor uso del FGP (26%) y la incorporación de los avales de </a:t>
            </a:r>
            <a:r>
              <a:rPr lang="es-ES" sz="1400" dirty="0" err="1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SGRs</a:t>
            </a:r>
            <a:r>
              <a:rPr lang="es-ES" sz="14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 (20%).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En 2024, la tendencia se acentúa: los </a:t>
            </a:r>
            <a:r>
              <a:rPr lang="es-ES" sz="14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avales de </a:t>
            </a:r>
            <a:r>
              <a:rPr lang="es-ES" sz="1400" dirty="0" err="1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SGRs</a:t>
            </a:r>
            <a:r>
              <a:rPr lang="es-ES" sz="14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 alcanzan el 41%</a:t>
            </a:r>
            <a:r>
              <a:rPr lang="es-ES" sz="14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, las hipotecas caen al 25%, el FGP se mantiene en torno al 24% y las prendas bajan levemente (7%).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En 2025, el cambio es contundente: los </a:t>
            </a:r>
            <a:r>
              <a:rPr lang="es-ES" sz="14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avales de </a:t>
            </a:r>
            <a:r>
              <a:rPr lang="es-ES" sz="1400" dirty="0" err="1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SGRs</a:t>
            </a:r>
            <a:r>
              <a:rPr lang="es-ES" sz="14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 concentran el 63%</a:t>
            </a:r>
            <a:r>
              <a:rPr lang="es-ES" sz="14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 del total, el </a:t>
            </a:r>
            <a:r>
              <a:rPr lang="es-ES" sz="14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FGP sube al 28%</a:t>
            </a:r>
            <a:r>
              <a:rPr lang="es-ES" sz="14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, mientras que las hipotecas (7%), prendas (2%) y créditos a sola firma (casi nulos) quedan relegados.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9209678-C25A-FFC1-4386-74D3A2806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347" y="2114937"/>
            <a:ext cx="4598543" cy="408039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7BCF4CD-E61C-FC61-7C06-C5D3D34CCD6A}"/>
              </a:ext>
            </a:extLst>
          </p:cNvPr>
          <p:cNvSpPr txBox="1"/>
          <p:nvPr/>
        </p:nvSpPr>
        <p:spPr>
          <a:xfrm>
            <a:off x="1934787" y="115796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A6E2"/>
                </a:solidFill>
                <a:latin typeface="Montserrat ExtraBold" panose="00000900000000000000" pitchFamily="2" charset="0"/>
              </a:rPr>
              <a:t>Composición de las garantías utilizadas en los créditos otorgados por el CFI</a:t>
            </a:r>
            <a:endParaRPr lang="es-AR" dirty="0">
              <a:solidFill>
                <a:srgbClr val="00A6E2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F399-1726-EC5D-5A84-C1A82AD8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E10393-3555-B598-E3B1-23D272C62609}"/>
              </a:ext>
            </a:extLst>
          </p:cNvPr>
          <p:cNvSpPr txBox="1"/>
          <p:nvPr/>
        </p:nvSpPr>
        <p:spPr>
          <a:xfrm>
            <a:off x="3190672" y="2538919"/>
            <a:ext cx="68958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5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61767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4AB5B-6015-1C5D-FF59-9368BFE17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44CCD7-8CFF-A57A-F7DC-0D2078B1697C}"/>
              </a:ext>
            </a:extLst>
          </p:cNvPr>
          <p:cNvSpPr txBox="1"/>
          <p:nvPr/>
        </p:nvSpPr>
        <p:spPr>
          <a:xfrm>
            <a:off x="1614496" y="662665"/>
            <a:ext cx="5847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EL CONSEJO FEDERAL DE INVERSIONES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744667-8B7A-4172-2EC7-08870693BBEB}"/>
              </a:ext>
            </a:extLst>
          </p:cNvPr>
          <p:cNvSpPr txBox="1"/>
          <p:nvPr/>
        </p:nvSpPr>
        <p:spPr>
          <a:xfrm>
            <a:off x="1614496" y="1985786"/>
            <a:ext cx="96769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Es un </a:t>
            </a:r>
            <a:r>
              <a:rPr lang="es-ES" sz="20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organismo público </a:t>
            </a:r>
            <a:r>
              <a:rPr lang="es-ES" sz="2000" dirty="0" err="1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interestadual</a:t>
            </a:r>
            <a:r>
              <a:rPr lang="es-ES" sz="20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fundado en 1959 tras un acuerdo entre las provincias argentinas.</a:t>
            </a:r>
          </a:p>
          <a:p>
            <a:pPr algn="just">
              <a:spcAft>
                <a:spcPts val="1200"/>
              </a:spcAft>
            </a:pPr>
            <a:endParaRPr lang="es-ES" dirty="0">
              <a:solidFill>
                <a:schemeClr val="bg1"/>
              </a:solidFill>
              <a:latin typeface="Montserrat SemiBold" panose="00000700000000000000" pitchFamily="2" charset="0"/>
              <a:cs typeface="Archivo SemiBold" pitchFamily="2" charset="0"/>
            </a:endParaRPr>
          </a:p>
          <a:p>
            <a:pPr algn="just">
              <a:spcAft>
                <a:spcPts val="1200"/>
              </a:spcAft>
            </a:pPr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Estamos para </a:t>
            </a:r>
            <a:r>
              <a:rPr lang="es-ES" sz="20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asistir y acompañar </a:t>
            </a:r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a las </a:t>
            </a:r>
            <a:r>
              <a:rPr lang="es-ES" sz="20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provincias argentinas </a:t>
            </a:r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en la construcción de un futuro mejor apostando al </a:t>
            </a:r>
            <a:r>
              <a:rPr lang="es-ES" sz="20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desarrollo sostenible</a:t>
            </a:r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, la </a:t>
            </a:r>
            <a:r>
              <a:rPr lang="es-ES" sz="20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competitividad económica </a:t>
            </a:r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y la </a:t>
            </a:r>
            <a:r>
              <a:rPr lang="es-ES" sz="20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equidad social</a:t>
            </a:r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108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218BC-3502-9EDD-0320-947E0689C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12912EC-F40B-02C8-C2AD-E2A31D0E6189}"/>
              </a:ext>
            </a:extLst>
          </p:cNvPr>
          <p:cNvSpPr txBox="1"/>
          <p:nvPr/>
        </p:nvSpPr>
        <p:spPr>
          <a:xfrm>
            <a:off x="1614496" y="662665"/>
            <a:ext cx="584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Lo que hacemos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063613-533C-A18E-F8C6-64501D4EC441}"/>
              </a:ext>
            </a:extLst>
          </p:cNvPr>
          <p:cNvSpPr txBox="1"/>
          <p:nvPr/>
        </p:nvSpPr>
        <p:spPr>
          <a:xfrm>
            <a:off x="1614496" y="1963407"/>
            <a:ext cx="980164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endParaRPr lang="es-ES" sz="1600" dirty="0">
              <a:solidFill>
                <a:schemeClr val="bg1"/>
              </a:solidFill>
              <a:latin typeface="Montserrat SemiBold" panose="00000700000000000000" pitchFamily="2" charset="0"/>
              <a:cs typeface="Archivo SemiBold" pitchFamily="2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Asistimos a las provincias en el </a:t>
            </a: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diseño de proyectos de inversión </a:t>
            </a:r>
            <a:r>
              <a:rPr lang="es-ES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con estándares compatibles con los organismos de financiamiento internacional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Formamos líderes </a:t>
            </a:r>
            <a:r>
              <a:rPr lang="es-ES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para ejercer la </a:t>
            </a: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gestión pública </a:t>
            </a:r>
            <a:r>
              <a:rPr lang="es-ES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con la mirada puesta en el futuro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Promovemos la </a:t>
            </a: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inserción</a:t>
            </a:r>
            <a:r>
              <a:rPr lang="es-ES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 de las provincias argentinas en el plano</a:t>
            </a: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 internacional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Diseñamos instrumentos para </a:t>
            </a: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promover la inclusión financiera </a:t>
            </a:r>
            <a:r>
              <a:rPr lang="es-ES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de micro, pequeñas y medianas empresas </a:t>
            </a: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(MiPymes)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CEE422-498A-C15E-D6BE-B2C10CB80455}"/>
              </a:ext>
            </a:extLst>
          </p:cNvPr>
          <p:cNvSpPr txBox="1"/>
          <p:nvPr/>
        </p:nvSpPr>
        <p:spPr>
          <a:xfrm>
            <a:off x="1614496" y="1859340"/>
            <a:ext cx="10535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Montserrat SemiBold" panose="00000700000000000000" pitchFamily="2" charset="0"/>
              </a:rPr>
              <a:t>Más de 65 años de experiencia </a:t>
            </a:r>
          </a:p>
          <a:p>
            <a:endParaRPr lang="es-ES" sz="16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4888969-0901-32B6-EB80-558F09551F86}"/>
              </a:ext>
            </a:extLst>
          </p:cNvPr>
          <p:cNvSpPr/>
          <p:nvPr/>
        </p:nvSpPr>
        <p:spPr>
          <a:xfrm>
            <a:off x="1652375" y="5024010"/>
            <a:ext cx="3917151" cy="10321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Montserrat SemiBold" panose="00000700000000000000" pitchFamily="2" charset="0"/>
              </a:rPr>
              <a:t>Herramientas técnicas</a:t>
            </a:r>
            <a:endParaRPr lang="es-AR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8CFF697-319C-5C80-AD5E-B1E9A4748F1F}"/>
              </a:ext>
            </a:extLst>
          </p:cNvPr>
          <p:cNvSpPr/>
          <p:nvPr/>
        </p:nvSpPr>
        <p:spPr>
          <a:xfrm>
            <a:off x="7291176" y="5024010"/>
            <a:ext cx="3917151" cy="10321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Montserrat SemiBold" panose="00000700000000000000" pitchFamily="2" charset="0"/>
              </a:rPr>
              <a:t>Herramientas financieras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817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14496" y="662665"/>
            <a:ext cx="584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Sistemas de Garantías Argentino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756119-E93F-79A1-AA7B-26BE73D6D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46" y="2148638"/>
            <a:ext cx="2499419" cy="8037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5D5A02-A62F-FDF8-ACC6-464F471DF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96" y="2148638"/>
            <a:ext cx="4521607" cy="426284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426E716-55EA-64A4-E819-F1D3A162C3EC}"/>
              </a:ext>
            </a:extLst>
          </p:cNvPr>
          <p:cNvSpPr txBox="1"/>
          <p:nvPr/>
        </p:nvSpPr>
        <p:spPr>
          <a:xfrm>
            <a:off x="6589166" y="3429000"/>
            <a:ext cx="518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FGP en </a:t>
            </a: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proceso de constitución</a:t>
            </a:r>
            <a:r>
              <a:rPr lang="es-ES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Santa Fe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Chubut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Salta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San Luis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Tucumán</a:t>
            </a:r>
            <a:br>
              <a:rPr lang="es-ES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</a:br>
            <a:endParaRPr lang="es-ES" sz="1600" dirty="0">
              <a:solidFill>
                <a:schemeClr val="bg1"/>
              </a:solidFill>
              <a:latin typeface="Montserrat SemiBold" panose="00000700000000000000" pitchFamily="2" charset="0"/>
              <a:cs typeface="Archiv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6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B6F2A-D08D-9AD0-C843-463E320EB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8B50D91-2B01-51E1-053F-AD987A096D38}"/>
              </a:ext>
            </a:extLst>
          </p:cNvPr>
          <p:cNvSpPr txBox="1"/>
          <p:nvPr/>
        </p:nvSpPr>
        <p:spPr>
          <a:xfrm>
            <a:off x="3048588" y="2793444"/>
            <a:ext cx="792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Fondo de Garantía de carácter público nacional. Emisión de avales de </a:t>
            </a: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hasta $ 4.500 millones.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EF4D13-B449-826B-D371-D7458002FBFB}"/>
              </a:ext>
            </a:extLst>
          </p:cNvPr>
          <p:cNvSpPr txBox="1"/>
          <p:nvPr/>
        </p:nvSpPr>
        <p:spPr>
          <a:xfrm>
            <a:off x="2206115" y="2699695"/>
            <a:ext cx="70625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4400" dirty="0">
                <a:solidFill>
                  <a:srgbClr val="A4CB4E"/>
                </a:solidFill>
                <a:latin typeface="Montserrat SemiBold" panose="00000700000000000000" pitchFamily="2" charset="0"/>
                <a:cs typeface="Archivo SemiBold" pitchFamily="2" charset="0"/>
              </a:rPr>
              <a:t>01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493E5FB-DAC6-AA29-13B4-6102A5004672}"/>
              </a:ext>
            </a:extLst>
          </p:cNvPr>
          <p:cNvSpPr txBox="1"/>
          <p:nvPr/>
        </p:nvSpPr>
        <p:spPr>
          <a:xfrm>
            <a:off x="3048587" y="3656717"/>
            <a:ext cx="792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Otorgamos avales a </a:t>
            </a: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proyectos estratégicos y prioritarios </a:t>
            </a:r>
            <a:r>
              <a:rPr lang="es-ES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para potenciar el desarrollo productivo de las provincias con </a:t>
            </a:r>
            <a:r>
              <a:rPr lang="es-ES" sz="1600" dirty="0" err="1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multiples</a:t>
            </a:r>
            <a:r>
              <a:rPr lang="es-ES" sz="16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 objetivos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6BF5EC6-BC07-F57D-CF05-9CE6E14D0B9C}"/>
              </a:ext>
            </a:extLst>
          </p:cNvPr>
          <p:cNvSpPr txBox="1"/>
          <p:nvPr/>
        </p:nvSpPr>
        <p:spPr>
          <a:xfrm>
            <a:off x="3133912" y="4453688"/>
            <a:ext cx="7925097" cy="449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40"/>
              </a:lnSpc>
            </a:pPr>
            <a:r>
              <a:rPr lang="en-US" sz="1600" b="1" dirty="0" err="1">
                <a:solidFill>
                  <a:srgbClr val="F47F30"/>
                </a:solidFill>
                <a:latin typeface="Raleway"/>
                <a:ea typeface="Raleway"/>
                <a:cs typeface="Raleway"/>
                <a:sym typeface="Raleway"/>
              </a:rPr>
              <a:t>Trabajo</a:t>
            </a:r>
            <a:r>
              <a:rPr lang="en-US" sz="1600" b="1" dirty="0">
                <a:solidFill>
                  <a:srgbClr val="F47F3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1" dirty="0" err="1">
                <a:solidFill>
                  <a:srgbClr val="F47F30"/>
                </a:solidFill>
                <a:latin typeface="Raleway"/>
                <a:ea typeface="Raleway"/>
                <a:cs typeface="Raleway"/>
                <a:sym typeface="Raleway"/>
              </a:rPr>
              <a:t>coordinado</a:t>
            </a:r>
            <a:r>
              <a:rPr lang="en-US" sz="1600" b="1" dirty="0">
                <a:solidFill>
                  <a:srgbClr val="F47F30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mantenemos</a:t>
            </a:r>
            <a:r>
              <a:rPr lang="en-US" sz="1600" b="1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trato</a:t>
            </a:r>
            <a:r>
              <a:rPr lang="en-US" sz="1600" b="1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directo</a:t>
            </a:r>
            <a:r>
              <a:rPr lang="en-US" sz="1600" b="1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 con el </a:t>
            </a:r>
            <a:r>
              <a:rPr lang="en-US" sz="1600" b="1" dirty="0" err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solicitante</a:t>
            </a:r>
            <a:r>
              <a:rPr lang="en-US" sz="1600" b="1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 y la </a:t>
            </a:r>
            <a:r>
              <a:rPr lang="en-US" sz="1600" b="1" dirty="0" err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provincia</a:t>
            </a:r>
            <a:r>
              <a:rPr lang="en-US" sz="1600" dirty="0">
                <a:solidFill>
                  <a:srgbClr val="1C2443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D14574-325E-2772-5C2D-2E7AAAE1EB6D}"/>
              </a:ext>
            </a:extLst>
          </p:cNvPr>
          <p:cNvSpPr txBox="1"/>
          <p:nvPr/>
        </p:nvSpPr>
        <p:spPr>
          <a:xfrm>
            <a:off x="2206116" y="3597751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4400" dirty="0">
                <a:solidFill>
                  <a:srgbClr val="A4CB4E"/>
                </a:solidFill>
                <a:latin typeface="Montserrat SemiBold" panose="00000700000000000000" pitchFamily="2" charset="0"/>
                <a:cs typeface="Archivo SemiBold" pitchFamily="2" charset="0"/>
              </a:rPr>
              <a:t>02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DEF3E-4215-F1EB-B183-3CBB6DC466A7}"/>
              </a:ext>
            </a:extLst>
          </p:cNvPr>
          <p:cNvSpPr txBox="1"/>
          <p:nvPr/>
        </p:nvSpPr>
        <p:spPr>
          <a:xfrm>
            <a:off x="2206115" y="4426158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4400" dirty="0">
                <a:solidFill>
                  <a:srgbClr val="A4CB4E"/>
                </a:solidFill>
                <a:latin typeface="Montserrat SemiBold" panose="00000700000000000000" pitchFamily="2" charset="0"/>
                <a:cs typeface="Archivo SemiBold" pitchFamily="2" charset="0"/>
              </a:rPr>
              <a:t>03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8B7ACA2-3BAA-8524-5967-ED7EF9D14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541" y="677663"/>
            <a:ext cx="3718882" cy="115224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03A6F62-9C5D-1160-E2F4-6FE964423A76}"/>
              </a:ext>
            </a:extLst>
          </p:cNvPr>
          <p:cNvSpPr txBox="1"/>
          <p:nvPr/>
        </p:nvSpPr>
        <p:spPr>
          <a:xfrm>
            <a:off x="2206116" y="215004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</a:rPr>
              <a:t>¿Qué es? </a:t>
            </a:r>
            <a:endParaRPr lang="es-AR" sz="2400" dirty="0">
              <a:solidFill>
                <a:srgbClr val="00A6E2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7D68B95-35AA-0EAC-8638-843E2286D036}"/>
              </a:ext>
            </a:extLst>
          </p:cNvPr>
          <p:cNvSpPr txBox="1"/>
          <p:nvPr/>
        </p:nvSpPr>
        <p:spPr>
          <a:xfrm>
            <a:off x="2206116" y="5391748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4400" dirty="0">
                <a:solidFill>
                  <a:srgbClr val="A4CB4E"/>
                </a:solidFill>
                <a:latin typeface="Montserrat SemiBold" panose="00000700000000000000" pitchFamily="2" charset="0"/>
                <a:cs typeface="Archivo SemiBold" pitchFamily="2" charset="0"/>
              </a:rPr>
              <a:t>04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D2014FB-3EF0-241E-30F9-CEEF8E04C4E1}"/>
              </a:ext>
            </a:extLst>
          </p:cNvPr>
          <p:cNvSpPr txBox="1"/>
          <p:nvPr/>
        </p:nvSpPr>
        <p:spPr>
          <a:xfrm>
            <a:off x="3133912" y="5358918"/>
            <a:ext cx="7492524" cy="865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1600" dirty="0">
                <a:solidFill>
                  <a:srgbClr val="F47F30"/>
                </a:solidFill>
                <a:latin typeface="Montserrat SemiBold" panose="00000700000000000000" pitchFamily="2" charset="0"/>
                <a:sym typeface="Raleway"/>
              </a:rPr>
              <a:t>Rol </a:t>
            </a:r>
            <a:r>
              <a:rPr lang="en-US" sz="1600" dirty="0" err="1">
                <a:solidFill>
                  <a:srgbClr val="F47F30"/>
                </a:solidFill>
                <a:latin typeface="Montserrat SemiBold" panose="00000700000000000000" pitchFamily="2" charset="0"/>
                <a:sym typeface="Raleway"/>
              </a:rPr>
              <a:t>complementario</a:t>
            </a:r>
            <a:r>
              <a:rPr lang="en-US" sz="1600" dirty="0">
                <a:solidFill>
                  <a:srgbClr val="F47F30"/>
                </a:solidFill>
                <a:latin typeface="Montserrat SemiBold" panose="00000700000000000000" pitchFamily="2" charset="0"/>
                <a:sym typeface="Raleway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 SemiBold" panose="00000700000000000000" pitchFamily="2" charset="0"/>
                <a:sym typeface="Raleway"/>
              </a:rPr>
              <a:t>dentro</a:t>
            </a:r>
            <a:r>
              <a:rPr lang="en-US" sz="1600" dirty="0">
                <a:solidFill>
                  <a:schemeClr val="bg1"/>
                </a:solidFill>
                <a:latin typeface="Montserrat SemiBold" panose="00000700000000000000" pitchFamily="2" charset="0"/>
                <a:sym typeface="Raleway"/>
              </a:rPr>
              <a:t> del Sistema de </a:t>
            </a:r>
            <a:r>
              <a:rPr lang="en-US" sz="1600" dirty="0" err="1">
                <a:solidFill>
                  <a:schemeClr val="bg1"/>
                </a:solidFill>
                <a:latin typeface="Montserrat SemiBold" panose="00000700000000000000" pitchFamily="2" charset="0"/>
                <a:sym typeface="Raleway"/>
              </a:rPr>
              <a:t>Garantías</a:t>
            </a:r>
            <a:r>
              <a:rPr lang="en-US" sz="1600" dirty="0">
                <a:solidFill>
                  <a:schemeClr val="bg1"/>
                </a:solidFill>
                <a:latin typeface="Montserrat SemiBold" panose="00000700000000000000" pitchFamily="2" charset="0"/>
                <a:sym typeface="Raleway"/>
              </a:rPr>
              <a:t> Argentino: </a:t>
            </a:r>
            <a:r>
              <a:rPr lang="en-US" sz="1600" dirty="0" err="1">
                <a:solidFill>
                  <a:schemeClr val="bg1"/>
                </a:solidFill>
                <a:latin typeface="Montserrat SemiBold" panose="00000700000000000000" pitchFamily="2" charset="0"/>
                <a:sym typeface="Raleway"/>
              </a:rPr>
              <a:t>Fondos</a:t>
            </a:r>
            <a:r>
              <a:rPr lang="en-US" sz="1600" dirty="0">
                <a:solidFill>
                  <a:schemeClr val="bg1"/>
                </a:solidFill>
                <a:latin typeface="Montserrat SemiBold" panose="00000700000000000000" pitchFamily="2" charset="0"/>
                <a:sym typeface="Raleway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 SemiBold" panose="00000700000000000000" pitchFamily="2" charset="0"/>
                <a:sym typeface="Raleway"/>
              </a:rPr>
              <a:t>Públicos</a:t>
            </a:r>
            <a:r>
              <a:rPr lang="en-US" sz="1600" dirty="0">
                <a:solidFill>
                  <a:schemeClr val="bg1"/>
                </a:solidFill>
                <a:latin typeface="Montserrat SemiBold" panose="00000700000000000000" pitchFamily="2" charset="0"/>
                <a:sym typeface="Raleway"/>
              </a:rPr>
              <a:t> + FONDO CFI + SGRs</a:t>
            </a:r>
          </a:p>
        </p:txBody>
      </p:sp>
    </p:spTree>
    <p:extLst>
      <p:ext uri="{BB962C8B-B14F-4D97-AF65-F5344CB8AC3E}">
        <p14:creationId xmlns:p14="http://schemas.microsoft.com/office/powerpoint/2010/main" val="210770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9191" y="2208728"/>
            <a:ext cx="6935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¿Qué objetivos buscamos alcanzar?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A6E2"/>
              </a:solidFill>
              <a:effectLst/>
              <a:uLnTx/>
              <a:uFillTx/>
              <a:latin typeface="Montserrat ExtraBold" panose="00000900000000000000" pitchFamily="2" charset="0"/>
              <a:ea typeface="+mn-ea"/>
              <a:cs typeface="Archivo Black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89190" y="2751890"/>
            <a:ext cx="975946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chivo SemiBold" pitchFamily="2" charset="0"/>
              </a:rPr>
              <a:t>Poner a disposición del Sistema Bancario y del Mercado de Capitales una herramienta financiera que permite dar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47F30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chivo SemiBold" pitchFamily="2" charset="0"/>
              </a:rPr>
              <a:t>garantías directas (Profundidad)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47F30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chivo SemiBold" pitchFamily="2" charset="0"/>
              </a:rPr>
              <a:t>Adicionalidad Financiera y Económica.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chivo SemiBold" pitchFamily="2" charset="0"/>
              </a:rPr>
              <a:t>Inclusión Financiera, incremento de oferta y  absorción de problemas sistémicos.</a:t>
            </a:r>
          </a:p>
          <a:p>
            <a:pPr algn="just">
              <a:spcAft>
                <a:spcPts val="1200"/>
              </a:spcAft>
            </a:pPr>
            <a:r>
              <a:rPr lang="en-US" sz="1600" b="1" dirty="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Asumir el Riesgo de Crédito que el Mercado no está dispuesto a atender </a:t>
            </a:r>
            <a:r>
              <a:rPr lang="en-US" sz="1600" b="1" dirty="0">
                <a:solidFill>
                  <a:srgbClr val="F47F30"/>
                </a:solidFill>
                <a:latin typeface="Raleway Bold"/>
                <a:sym typeface="Raleway Bold"/>
              </a:rPr>
              <a:t>(Riesgo Moral y Selección Adversa</a:t>
            </a:r>
            <a:r>
              <a:rPr lang="en-US" sz="1600" b="1" dirty="0">
                <a:solidFill>
                  <a:srgbClr val="F47F30"/>
                </a:solidFill>
                <a:latin typeface="Raleway Bold"/>
                <a:ea typeface="Raleway Bold"/>
                <a:cs typeface="Raleway Bold"/>
                <a:sym typeface="Raleway Bold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chivo SemiBold" pitchFamily="2" charset="0"/>
              </a:rPr>
              <a:t>Oportunidad disposición de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47F30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chivo SemiBold" pitchFamily="2" charset="0"/>
              </a:rPr>
              <a:t>fortalecer el SNG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chivo SemiBold" pitchFamily="2" charset="0"/>
              </a:rPr>
              <a:t>al incluir las capacidades técnicas del CFI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chivo SemiBold" pitchFamily="2" charset="0"/>
              </a:rPr>
              <a:t>Asistir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47F30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chivo SemiBold" pitchFamily="2" charset="0"/>
              </a:rPr>
              <a:t>proyectos de inversión estratégicos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chivo SemiBold" pitchFamily="2" charset="0"/>
              </a:rPr>
              <a:t>y prioritarios para el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47F30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chivo SemiBold" pitchFamily="2" charset="0"/>
              </a:rPr>
              <a:t>desarrollo económico y productivo de las provincias.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chivo SemiBold" pitchFamily="2" charset="0"/>
              </a:rPr>
              <a:t>Con impactos directos en las economías regionales.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Archivo SemiBold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DB2D6FF-7E6A-5016-B684-E97A463A3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191" y="683588"/>
            <a:ext cx="3718882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7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03F3DA7-972A-745D-6A49-91FFFF825DC2}"/>
              </a:ext>
            </a:extLst>
          </p:cNvPr>
          <p:cNvSpPr/>
          <p:nvPr/>
        </p:nvSpPr>
        <p:spPr>
          <a:xfrm>
            <a:off x="1779869" y="2593452"/>
            <a:ext cx="2501186" cy="10321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CuadroTexto 3"/>
          <p:cNvSpPr txBox="1"/>
          <p:nvPr/>
        </p:nvSpPr>
        <p:spPr>
          <a:xfrm>
            <a:off x="1775445" y="569784"/>
            <a:ext cx="6789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¿Cómo asiste el Consejo Federal de Inversiones al sistema de garantías argentino?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257407" y="2924868"/>
            <a:ext cx="543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Formación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466395" y="2373121"/>
            <a:ext cx="7412623" cy="2779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s-ES" sz="1400" dirty="0">
                <a:solidFill>
                  <a:schemeClr val="bg1"/>
                </a:solidFill>
                <a:latin typeface="Montserrat Medium" panose="00000600000000000000" pitchFamily="2" charset="0"/>
              </a:rPr>
              <a:t>Formamos profesionales que cuenten con las </a:t>
            </a:r>
            <a:r>
              <a:rPr lang="es-ES" sz="1400" dirty="0">
                <a:solidFill>
                  <a:srgbClr val="F47F30"/>
                </a:solidFill>
                <a:latin typeface="Montserrat Medium" panose="00000600000000000000" pitchFamily="2" charset="0"/>
              </a:rPr>
              <a:t>herramientas técnicas </a:t>
            </a:r>
            <a:r>
              <a:rPr lang="es-ES" sz="1400" dirty="0">
                <a:solidFill>
                  <a:schemeClr val="bg1"/>
                </a:solidFill>
                <a:latin typeface="Montserrat Medium" panose="00000600000000000000" pitchFamily="2" charset="0"/>
              </a:rPr>
              <a:t>del </a:t>
            </a:r>
            <a:r>
              <a:rPr lang="es-ES" sz="1400" dirty="0">
                <a:solidFill>
                  <a:srgbClr val="F47F30"/>
                </a:solidFill>
                <a:latin typeface="Montserrat Medium" panose="00000600000000000000" pitchFamily="2" charset="0"/>
              </a:rPr>
              <a:t>sistema financiero </a:t>
            </a:r>
            <a:r>
              <a:rPr lang="es-ES" sz="1400" dirty="0">
                <a:solidFill>
                  <a:schemeClr val="bg1"/>
                </a:solidFill>
                <a:latin typeface="Montserrat Medium" panose="00000600000000000000" pitchFamily="2" charset="0"/>
              </a:rPr>
              <a:t>y el </a:t>
            </a:r>
            <a:r>
              <a:rPr lang="es-ES" sz="1400" dirty="0">
                <a:solidFill>
                  <a:srgbClr val="F47F30"/>
                </a:solidFill>
                <a:latin typeface="Montserrat Medium" panose="00000600000000000000" pitchFamily="2" charset="0"/>
              </a:rPr>
              <a:t>sistema de garantías </a:t>
            </a:r>
            <a:r>
              <a:rPr lang="es-ES" sz="1400" dirty="0">
                <a:solidFill>
                  <a:schemeClr val="bg1"/>
                </a:solidFill>
                <a:latin typeface="Montserrat Medium" panose="00000600000000000000" pitchFamily="2" charset="0"/>
              </a:rPr>
              <a:t>para poder implementar acciones concretas en las provincias.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s-ES" sz="1400" dirty="0">
                <a:solidFill>
                  <a:srgbClr val="F47F30"/>
                </a:solidFill>
                <a:latin typeface="Montserrat Medium" panose="00000600000000000000" pitchFamily="2" charset="0"/>
              </a:rPr>
              <a:t>Programa de formación en Mercado de Capitales e Innovación Financiera</a:t>
            </a:r>
            <a:r>
              <a:rPr lang="es-ES" sz="1400" dirty="0">
                <a:solidFill>
                  <a:schemeClr val="bg1"/>
                </a:solidFill>
                <a:latin typeface="Montserrat Medium" panose="00000600000000000000" pitchFamily="2" charset="0"/>
              </a:rPr>
              <a:t>. Tercera edición. Más de 150 alumnos.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es-ES" sz="1400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da-DK" sz="1400" dirty="0">
                <a:solidFill>
                  <a:schemeClr val="bg1"/>
                </a:solidFill>
                <a:latin typeface="Montserrat Medium" panose="00000600000000000000" pitchFamily="2" charset="0"/>
                <a:cs typeface="Archivo SemiBold" pitchFamily="2" charset="0"/>
              </a:rPr>
              <a:t> </a:t>
            </a:r>
            <a:endParaRPr lang="es-ES" sz="1400" dirty="0">
              <a:solidFill>
                <a:schemeClr val="bg1"/>
              </a:solidFill>
              <a:latin typeface="Montserrat Medium" panose="00000600000000000000" pitchFamily="2" charset="0"/>
              <a:cs typeface="Archivo SemiBold" pitchFamily="2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F42A4ED-16BD-9547-1B6C-565E18E36641}"/>
              </a:ext>
            </a:extLst>
          </p:cNvPr>
          <p:cNvSpPr/>
          <p:nvPr/>
        </p:nvSpPr>
        <p:spPr>
          <a:xfrm>
            <a:off x="1779869" y="4906740"/>
            <a:ext cx="2501186" cy="10321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BC2A4F-2D40-E520-2B40-4E1F76487178}"/>
              </a:ext>
            </a:extLst>
          </p:cNvPr>
          <p:cNvSpPr txBox="1"/>
          <p:nvPr/>
        </p:nvSpPr>
        <p:spPr>
          <a:xfrm>
            <a:off x="2257407" y="5099656"/>
            <a:ext cx="543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Asistencia </a:t>
            </a:r>
          </a:p>
          <a:p>
            <a:r>
              <a:rPr lang="es-ES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técnica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2CE3A5-536E-6F96-EFBA-DCFAC72C5C1F}"/>
              </a:ext>
            </a:extLst>
          </p:cNvPr>
          <p:cNvSpPr txBox="1"/>
          <p:nvPr/>
        </p:nvSpPr>
        <p:spPr>
          <a:xfrm>
            <a:off x="4466395" y="4849940"/>
            <a:ext cx="7412622" cy="1025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Archivo SemiBold" pitchFamily="2" charset="0"/>
              </a:rPr>
              <a:t>AT para la estructuración de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47F30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Archivo SemiBold" pitchFamily="2" charset="0"/>
              </a:rPr>
              <a:t>Fondos de Garantías Provinciales de carácter Publico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Archivo SemiBold" pitchFamily="2" charset="0"/>
              </a:rPr>
              <a:t> que permitan promover el financiamiento y la actividad económica, a partir de la gestión de instrumentos que habiliten la emisión de avales PYMES </a:t>
            </a:r>
          </a:p>
        </p:txBody>
      </p:sp>
    </p:spTree>
    <p:extLst>
      <p:ext uri="{BB962C8B-B14F-4D97-AF65-F5344CB8AC3E}">
        <p14:creationId xmlns:p14="http://schemas.microsoft.com/office/powerpoint/2010/main" val="115161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2AA99-CF4D-111E-833E-A656FF905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226DAC1-1293-FD9D-AB8C-8B1FADA2E7EC}"/>
              </a:ext>
            </a:extLst>
          </p:cNvPr>
          <p:cNvSpPr/>
          <p:nvPr/>
        </p:nvSpPr>
        <p:spPr>
          <a:xfrm>
            <a:off x="1779869" y="2593452"/>
            <a:ext cx="2501186" cy="10321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305491-2994-01D5-43A7-BD93A878823A}"/>
              </a:ext>
            </a:extLst>
          </p:cNvPr>
          <p:cNvSpPr txBox="1"/>
          <p:nvPr/>
        </p:nvSpPr>
        <p:spPr>
          <a:xfrm>
            <a:off x="1775445" y="569784"/>
            <a:ext cx="6789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¿Cómo asiste el Consejo Federal de Inversiones al sistema de garantías argentino?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363664-D0E6-E59B-8EA6-886153405D55}"/>
              </a:ext>
            </a:extLst>
          </p:cNvPr>
          <p:cNvSpPr txBox="1"/>
          <p:nvPr/>
        </p:nvSpPr>
        <p:spPr>
          <a:xfrm>
            <a:off x="2257407" y="2924868"/>
            <a:ext cx="543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Fondeo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E12295-5E6B-CC6A-70C9-D21C05B6B07F}"/>
              </a:ext>
            </a:extLst>
          </p:cNvPr>
          <p:cNvSpPr txBox="1"/>
          <p:nvPr/>
        </p:nvSpPr>
        <p:spPr>
          <a:xfrm>
            <a:off x="4466395" y="2488819"/>
            <a:ext cx="7412623" cy="117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s-ES" sz="1400" dirty="0">
                <a:solidFill>
                  <a:schemeClr val="bg1"/>
                </a:solidFill>
                <a:latin typeface="Montserrat Medium" panose="00000600000000000000" pitchFamily="2" charset="0"/>
              </a:rPr>
              <a:t>Fondeo directo a los </a:t>
            </a:r>
            <a:r>
              <a:rPr lang="es-ES" sz="1400" dirty="0">
                <a:solidFill>
                  <a:srgbClr val="F47F30"/>
                </a:solidFill>
                <a:latin typeface="Montserrat Medium" panose="00000600000000000000" pitchFamily="2" charset="0"/>
              </a:rPr>
              <a:t>Fondos de Riesgos </a:t>
            </a:r>
            <a:r>
              <a:rPr lang="es-ES" sz="1400" dirty="0">
                <a:solidFill>
                  <a:schemeClr val="bg1"/>
                </a:solidFill>
                <a:latin typeface="Montserrat Medium" panose="00000600000000000000" pitchFamily="2" charset="0"/>
              </a:rPr>
              <a:t>que permiten aumentar su capacidad de alcance sobre el entramado productivo provincial.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s-ES" sz="1400" dirty="0">
              <a:solidFill>
                <a:schemeClr val="bg1"/>
              </a:solidFill>
              <a:latin typeface="Montserrat Medium" panose="00000600000000000000" pitchFamily="2" charset="0"/>
              <a:cs typeface="Archivo SemiBold" pitchFamily="2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BADD6A3-6E6C-D5C1-57E4-CC72F29149CC}"/>
              </a:ext>
            </a:extLst>
          </p:cNvPr>
          <p:cNvSpPr/>
          <p:nvPr/>
        </p:nvSpPr>
        <p:spPr>
          <a:xfrm>
            <a:off x="1779869" y="4906740"/>
            <a:ext cx="2501186" cy="10321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C77EE0-9FE2-7A5E-41F4-3537DE218B15}"/>
              </a:ext>
            </a:extLst>
          </p:cNvPr>
          <p:cNvSpPr txBox="1"/>
          <p:nvPr/>
        </p:nvSpPr>
        <p:spPr>
          <a:xfrm>
            <a:off x="2257407" y="5221329"/>
            <a:ext cx="543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Coavales</a:t>
            </a:r>
            <a:endParaRPr lang="es-ES" dirty="0">
              <a:solidFill>
                <a:schemeClr val="bg1"/>
              </a:solidFill>
              <a:latin typeface="Montserrat SemiBold" panose="00000700000000000000" pitchFamily="2" charset="0"/>
              <a:cs typeface="Archivo SemiBold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FA1A021-E506-2361-A1F2-1C45A864EB87}"/>
              </a:ext>
            </a:extLst>
          </p:cNvPr>
          <p:cNvSpPr txBox="1"/>
          <p:nvPr/>
        </p:nvSpPr>
        <p:spPr>
          <a:xfrm>
            <a:off x="4500000" y="4750496"/>
            <a:ext cx="7412623" cy="1825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s-ES" sz="1400" dirty="0">
                <a:solidFill>
                  <a:schemeClr val="bg1"/>
                </a:solidFill>
                <a:latin typeface="Montserrat Medium" panose="00000600000000000000" pitchFamily="2" charset="0"/>
              </a:rPr>
              <a:t>Acciones de </a:t>
            </a:r>
            <a:r>
              <a:rPr lang="es-ES" sz="1400" dirty="0">
                <a:solidFill>
                  <a:srgbClr val="F47F30"/>
                </a:solidFill>
                <a:latin typeface="Montserrat Medium" panose="00000600000000000000" pitchFamily="2" charset="0"/>
              </a:rPr>
              <a:t>complementariedad con los fondos de garantía provinciales</a:t>
            </a:r>
            <a:r>
              <a:rPr lang="es-ES" sz="1400" dirty="0">
                <a:solidFill>
                  <a:schemeClr val="bg1"/>
                </a:solidFill>
                <a:latin typeface="Montserrat Medium" panose="00000600000000000000" pitchFamily="2" charset="0"/>
              </a:rPr>
              <a:t>. Potenciando la sinergia y dándole mayor escala para alcanzar proyectos estratégicos y de mayor volumen en las provincias, el FG CFI se complementará en la </a:t>
            </a:r>
            <a:r>
              <a:rPr lang="es-ES" sz="1400" dirty="0">
                <a:solidFill>
                  <a:srgbClr val="F47F30"/>
                </a:solidFill>
                <a:latin typeface="Montserrat Medium" panose="00000600000000000000" pitchFamily="2" charset="0"/>
              </a:rPr>
              <a:t>emisión de avales </a:t>
            </a:r>
            <a:r>
              <a:rPr lang="es-ES" sz="1400" dirty="0">
                <a:solidFill>
                  <a:schemeClr val="bg1"/>
                </a:solidFill>
                <a:latin typeface="Montserrat Medium" panose="00000600000000000000" pitchFamily="2" charset="0"/>
              </a:rPr>
              <a:t>con los FG Provinciales.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s-ES" sz="1400" dirty="0">
              <a:solidFill>
                <a:schemeClr val="bg1"/>
              </a:solidFill>
              <a:latin typeface="Montserrat Medium" panose="00000600000000000000" pitchFamily="2" charset="0"/>
              <a:cs typeface="Archiv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3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43770" y="745462"/>
            <a:ext cx="410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CREDITOS CFI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E26668C6-FCA7-96D1-4B8B-3604D0B584DC}"/>
              </a:ext>
            </a:extLst>
          </p:cNvPr>
          <p:cNvSpPr txBox="1"/>
          <p:nvPr/>
        </p:nvSpPr>
        <p:spPr>
          <a:xfrm>
            <a:off x="2099024" y="3653584"/>
            <a:ext cx="2279012" cy="246935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3840"/>
              </a:lnSpc>
            </a:pPr>
            <a:r>
              <a:rPr lang="en-US" dirty="0" err="1">
                <a:solidFill>
                  <a:prstClr val="white"/>
                </a:solidFill>
                <a:latin typeface="Montserrat SemiBold" panose="00000700000000000000" pitchFamily="2" charset="0"/>
                <a:sym typeface="Raleway Bold"/>
              </a:rPr>
              <a:t>Financiamiento</a:t>
            </a:r>
            <a:r>
              <a:rPr lang="en-US" dirty="0">
                <a:solidFill>
                  <a:prstClr val="white"/>
                </a:solidFill>
                <a:latin typeface="Montserrat SemiBold" panose="00000700000000000000" pitchFamily="2" charset="0"/>
                <a:sym typeface="Raleway Bold"/>
              </a:rPr>
              <a:t> </a:t>
            </a:r>
          </a:p>
          <a:p>
            <a:pPr algn="l">
              <a:lnSpc>
                <a:spcPts val="3840"/>
              </a:lnSpc>
            </a:pPr>
            <a:r>
              <a:rPr lang="en-US" dirty="0" err="1">
                <a:solidFill>
                  <a:prstClr val="white"/>
                </a:solidFill>
                <a:latin typeface="Montserrat SemiBold" panose="00000700000000000000" pitchFamily="2" charset="0"/>
                <a:sym typeface="Raleway Bold"/>
              </a:rPr>
              <a:t>verde</a:t>
            </a:r>
            <a:endParaRPr lang="en-US" dirty="0">
              <a:solidFill>
                <a:prstClr val="white"/>
              </a:solidFill>
              <a:latin typeface="Montserrat SemiBold" panose="00000700000000000000" pitchFamily="2" charset="0"/>
              <a:sym typeface="Raleway Bold"/>
            </a:endParaRPr>
          </a:p>
          <a:p>
            <a:pPr algn="l">
              <a:lnSpc>
                <a:spcPts val="3359"/>
              </a:lnSpc>
            </a:pPr>
            <a:r>
              <a:rPr lang="en-US" sz="1600" dirty="0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Riego, </a:t>
            </a:r>
            <a:r>
              <a:rPr lang="en-US" sz="1600" dirty="0" err="1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energías</a:t>
            </a:r>
            <a:r>
              <a:rPr lang="en-US" sz="1600" dirty="0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renovables</a:t>
            </a:r>
            <a:r>
              <a:rPr lang="en-US" sz="1600" dirty="0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, </a:t>
            </a:r>
            <a:r>
              <a:rPr lang="en-US" sz="1600" dirty="0" err="1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acciones</a:t>
            </a:r>
            <a:r>
              <a:rPr lang="en-US" sz="1600" dirty="0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sustentables</a:t>
            </a:r>
            <a:endParaRPr lang="en-US" sz="1600" dirty="0">
              <a:solidFill>
                <a:prstClr val="white"/>
              </a:solidFill>
              <a:latin typeface="Montserrat SemiBold" panose="00000700000000000000" pitchFamily="2" charset="0"/>
              <a:sym typeface="Raleway"/>
            </a:endParaRPr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FCCA55A4-5E64-B2CF-668F-C29C4BA2C175}"/>
              </a:ext>
            </a:extLst>
          </p:cNvPr>
          <p:cNvSpPr/>
          <p:nvPr/>
        </p:nvSpPr>
        <p:spPr>
          <a:xfrm>
            <a:off x="2163279" y="1868724"/>
            <a:ext cx="1700324" cy="1784860"/>
          </a:xfrm>
          <a:custGeom>
            <a:avLst/>
            <a:gdLst/>
            <a:ahLst/>
            <a:cxnLst/>
            <a:rect l="l" t="t" r="r" b="b"/>
            <a:pathLst>
              <a:path w="3972148" h="4016000">
                <a:moveTo>
                  <a:pt x="0" y="0"/>
                </a:moveTo>
                <a:lnTo>
                  <a:pt x="3972148" y="0"/>
                </a:lnTo>
                <a:lnTo>
                  <a:pt x="3972148" y="4016000"/>
                </a:lnTo>
                <a:lnTo>
                  <a:pt x="0" y="40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463" t="-709" r="-69931" b="-40620"/>
            </a:stretch>
          </a:blipFill>
        </p:spPr>
        <p:txBody>
          <a:bodyPr/>
          <a:lstStyle/>
          <a:p>
            <a:endParaRPr lang="es-AR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F9D30CE-CFF8-0BF8-003E-7AFD53B5A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298" y="1868724"/>
            <a:ext cx="1742299" cy="178486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56EFACC-1456-6980-5CC7-93861A457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081" y="1879216"/>
            <a:ext cx="1742300" cy="178525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93594EB-213F-C305-7DAE-B47388385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4943" y="1868724"/>
            <a:ext cx="1742301" cy="1795746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6A6E8C4D-176F-BD1B-19CB-1EF45CCD857F}"/>
              </a:ext>
            </a:extLst>
          </p:cNvPr>
          <p:cNvSpPr txBox="1"/>
          <p:nvPr/>
        </p:nvSpPr>
        <p:spPr>
          <a:xfrm>
            <a:off x="4651164" y="3653584"/>
            <a:ext cx="2470071" cy="2265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dirty="0">
                <a:solidFill>
                  <a:prstClr val="white"/>
                </a:solidFill>
                <a:latin typeface="Montserrat SemiBold" panose="00000700000000000000" pitchFamily="2" charset="0"/>
                <a:sym typeface="Raleway Bold"/>
              </a:rPr>
              <a:t>Cadenas de valor</a:t>
            </a:r>
          </a:p>
          <a:p>
            <a:pPr algn="l">
              <a:lnSpc>
                <a:spcPts val="3359"/>
              </a:lnSpc>
            </a:pPr>
            <a:r>
              <a:rPr lang="en-US" sz="1600" dirty="0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Agregado de valor e </a:t>
            </a:r>
            <a:r>
              <a:rPr lang="en-US" sz="1600" dirty="0" err="1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inclusión</a:t>
            </a:r>
            <a:r>
              <a:rPr lang="en-US" sz="1600" dirty="0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financieras</a:t>
            </a:r>
            <a:r>
              <a:rPr lang="en-US" sz="1600" dirty="0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 para el </a:t>
            </a:r>
            <a:r>
              <a:rPr lang="en-US" sz="1600" dirty="0" err="1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desarrollo</a:t>
            </a:r>
            <a:r>
              <a:rPr lang="en-US" sz="1600" dirty="0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 de </a:t>
            </a:r>
            <a:r>
              <a:rPr lang="en-US" sz="1600" dirty="0" err="1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encadenamientos</a:t>
            </a:r>
            <a:endParaRPr lang="en-US" sz="1600" dirty="0">
              <a:solidFill>
                <a:prstClr val="white"/>
              </a:solidFill>
              <a:latin typeface="Montserrat SemiBold" panose="00000700000000000000" pitchFamily="2" charset="0"/>
              <a:sym typeface="Raleway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2804482-B331-4723-C58F-A18387E1C194}"/>
              </a:ext>
            </a:extLst>
          </p:cNvPr>
          <p:cNvSpPr txBox="1"/>
          <p:nvPr/>
        </p:nvSpPr>
        <p:spPr>
          <a:xfrm>
            <a:off x="7296159" y="3653584"/>
            <a:ext cx="2470071" cy="2701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1600" b="1" dirty="0">
                <a:solidFill>
                  <a:prstClr val="white"/>
                </a:solidFill>
                <a:latin typeface="Montserrat SemiBold" panose="00000700000000000000" pitchFamily="2" charset="0"/>
                <a:sym typeface="Raleway Bold"/>
              </a:rPr>
              <a:t>Mujeres</a:t>
            </a:r>
          </a:p>
          <a:p>
            <a:pPr algn="l">
              <a:lnSpc>
                <a:spcPts val="3359"/>
              </a:lnSpc>
            </a:pPr>
            <a:r>
              <a:rPr lang="en-US" sz="1600" dirty="0" err="1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Apoyo</a:t>
            </a:r>
            <a:r>
              <a:rPr lang="en-US" sz="1600" dirty="0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 a </a:t>
            </a:r>
            <a:r>
              <a:rPr lang="en-US" sz="1600" dirty="0" err="1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empresas</a:t>
            </a:r>
            <a:r>
              <a:rPr lang="en-US" sz="1600" dirty="0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 y </a:t>
            </a:r>
            <a:r>
              <a:rPr lang="en-US" sz="1600" dirty="0" err="1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emprendimientos</a:t>
            </a:r>
            <a:r>
              <a:rPr lang="en-US" sz="1600" dirty="0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liderados</a:t>
            </a:r>
            <a:r>
              <a:rPr lang="en-US" sz="1600" dirty="0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por</a:t>
            </a:r>
            <a:r>
              <a:rPr lang="en-US" sz="1600" dirty="0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mujeres</a:t>
            </a:r>
            <a:r>
              <a:rPr lang="en-US" sz="1600" dirty="0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 para </a:t>
            </a:r>
            <a:r>
              <a:rPr lang="en-US" sz="1600" dirty="0" err="1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reducir</a:t>
            </a:r>
            <a:r>
              <a:rPr lang="en-US" sz="1600" dirty="0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brechas</a:t>
            </a:r>
            <a:r>
              <a:rPr lang="en-US" sz="1600" dirty="0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3E35870-74BA-85CE-AE53-854BFF03EE00}"/>
              </a:ext>
            </a:extLst>
          </p:cNvPr>
          <p:cNvSpPr txBox="1"/>
          <p:nvPr/>
        </p:nvSpPr>
        <p:spPr>
          <a:xfrm>
            <a:off x="9941154" y="3806280"/>
            <a:ext cx="1970891" cy="2316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1600" b="1" dirty="0">
                <a:solidFill>
                  <a:prstClr val="white"/>
                </a:solidFill>
                <a:latin typeface="Montserrat SemiBold" panose="00000700000000000000" pitchFamily="2" charset="0"/>
                <a:sym typeface="Raleway Bold"/>
              </a:rPr>
              <a:t>Producción exportable</a:t>
            </a:r>
          </a:p>
          <a:p>
            <a:pPr algn="l">
              <a:lnSpc>
                <a:spcPts val="3359"/>
              </a:lnSpc>
            </a:pPr>
            <a:r>
              <a:rPr lang="en-US" sz="1600" dirty="0" err="1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Prefinanciación</a:t>
            </a:r>
            <a:r>
              <a:rPr lang="en-US" sz="1600" dirty="0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 de </a:t>
            </a:r>
            <a:r>
              <a:rPr lang="en-US" sz="1600" dirty="0" err="1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exportaciones</a:t>
            </a:r>
            <a:r>
              <a:rPr lang="en-US" sz="1600" dirty="0">
                <a:solidFill>
                  <a:prstClr val="white"/>
                </a:solidFill>
                <a:latin typeface="Montserrat SemiBold" panose="00000700000000000000" pitchFamily="2" charset="0"/>
                <a:sym typeface="Raleway"/>
              </a:rPr>
              <a:t>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D44AA45-78B6-4362-466C-538BB820A99F}"/>
              </a:ext>
            </a:extLst>
          </p:cNvPr>
          <p:cNvSpPr txBox="1"/>
          <p:nvPr/>
        </p:nvSpPr>
        <p:spPr>
          <a:xfrm>
            <a:off x="2043770" y="120712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</a:rPr>
              <a:t>Destinos estratégicos</a:t>
            </a:r>
            <a:endParaRPr lang="es-AR" sz="2400" dirty="0">
              <a:solidFill>
                <a:srgbClr val="00A6E2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70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739</Words>
  <Application>Microsoft Office PowerPoint</Application>
  <PresentationFormat>Panorámica</PresentationFormat>
  <Paragraphs>75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Montserrat ExtraBold</vt:lpstr>
      <vt:lpstr>Montserrat Medium</vt:lpstr>
      <vt:lpstr>Montserrat SemiBold</vt:lpstr>
      <vt:lpstr>Raleway</vt:lpstr>
      <vt:lpstr>Raleway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Fabrizio Livetti</dc:creator>
  <cp:lastModifiedBy>Alujas, Anahí Leticia</cp:lastModifiedBy>
  <cp:revision>14</cp:revision>
  <dcterms:created xsi:type="dcterms:W3CDTF">2025-09-09T18:47:21Z</dcterms:created>
  <dcterms:modified xsi:type="dcterms:W3CDTF">2025-09-24T18:14:02Z</dcterms:modified>
</cp:coreProperties>
</file>