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6" r:id="rId3"/>
    <p:sldId id="265" r:id="rId4"/>
    <p:sldId id="267" r:id="rId5"/>
    <p:sldId id="264" r:id="rId6"/>
    <p:sldId id="269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47A090-0983-3A44-B2CE-0CF4DBE70FC2}" v="8" dt="2025-09-19T09:32:51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726" autoAdjust="0"/>
  </p:normalViewPr>
  <p:slideViewPr>
    <p:cSldViewPr snapToGrid="0" snapToObjects="1">
      <p:cViewPr varScale="1">
        <p:scale>
          <a:sx n="122" d="100"/>
          <a:sy n="122" d="100"/>
        </p:scale>
        <p:origin x="224" y="2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orgio Venceslai" userId="4161c0fe-791d-4050-af50-a686741e2322" providerId="ADAL" clId="{9A4A53A0-84B7-5387-B877-2A41F598CE58}"/>
    <pc:docChg chg="custSel modSld">
      <pc:chgData name="Giorgio Venceslai" userId="4161c0fe-791d-4050-af50-a686741e2322" providerId="ADAL" clId="{9A4A53A0-84B7-5387-B877-2A41F598CE58}" dt="2025-09-19T12:19:00.138" v="66" actId="20577"/>
      <pc:docMkLst>
        <pc:docMk/>
      </pc:docMkLst>
      <pc:sldChg chg="modSp mod">
        <pc:chgData name="Giorgio Venceslai" userId="4161c0fe-791d-4050-af50-a686741e2322" providerId="ADAL" clId="{9A4A53A0-84B7-5387-B877-2A41F598CE58}" dt="2025-09-19T12:17:53.815" v="58" actId="20577"/>
        <pc:sldMkLst>
          <pc:docMk/>
          <pc:sldMk cId="2536439753" sldId="257"/>
        </pc:sldMkLst>
        <pc:spChg chg="mod">
          <ac:chgData name="Giorgio Venceslai" userId="4161c0fe-791d-4050-af50-a686741e2322" providerId="ADAL" clId="{9A4A53A0-84B7-5387-B877-2A41F598CE58}" dt="2025-09-19T12:17:53.815" v="58" actId="20577"/>
          <ac:spMkLst>
            <pc:docMk/>
            <pc:sldMk cId="2536439753" sldId="257"/>
            <ac:spMk id="4" creationId="{00000000-0000-0000-0000-000000000000}"/>
          </ac:spMkLst>
        </pc:spChg>
      </pc:sldChg>
      <pc:sldChg chg="addSp delSp modSp mod">
        <pc:chgData name="Giorgio Venceslai" userId="4161c0fe-791d-4050-af50-a686741e2322" providerId="ADAL" clId="{9A4A53A0-84B7-5387-B877-2A41F598CE58}" dt="2025-09-19T09:33:08.920" v="19" actId="1076"/>
        <pc:sldMkLst>
          <pc:docMk/>
          <pc:sldMk cId="194313845" sldId="264"/>
        </pc:sldMkLst>
        <pc:spChg chg="add del mod">
          <ac:chgData name="Giorgio Venceslai" userId="4161c0fe-791d-4050-af50-a686741e2322" providerId="ADAL" clId="{9A4A53A0-84B7-5387-B877-2A41F598CE58}" dt="2025-09-19T09:32:57.975" v="16" actId="478"/>
          <ac:spMkLst>
            <pc:docMk/>
            <pc:sldMk cId="194313845" sldId="264"/>
            <ac:spMk id="2" creationId="{78D77C85-A66C-87EF-6BE2-A6662277AD59}"/>
          </ac:spMkLst>
        </pc:spChg>
        <pc:spChg chg="add del mod">
          <ac:chgData name="Giorgio Venceslai" userId="4161c0fe-791d-4050-af50-a686741e2322" providerId="ADAL" clId="{9A4A53A0-84B7-5387-B877-2A41F598CE58}" dt="2025-09-19T09:32:57.975" v="16" actId="478"/>
          <ac:spMkLst>
            <pc:docMk/>
            <pc:sldMk cId="194313845" sldId="264"/>
            <ac:spMk id="3" creationId="{45444540-7477-57DF-C962-C3F62F52126B}"/>
          </ac:spMkLst>
        </pc:spChg>
        <pc:spChg chg="add del mod">
          <ac:chgData name="Giorgio Venceslai" userId="4161c0fe-791d-4050-af50-a686741e2322" providerId="ADAL" clId="{9A4A53A0-84B7-5387-B877-2A41F598CE58}" dt="2025-09-19T09:32:57.975" v="16" actId="478"/>
          <ac:spMkLst>
            <pc:docMk/>
            <pc:sldMk cId="194313845" sldId="264"/>
            <ac:spMk id="5" creationId="{14602BA6-7FB3-D3A3-6C85-129664DFAFF2}"/>
          </ac:spMkLst>
        </pc:spChg>
        <pc:spChg chg="add del mod">
          <ac:chgData name="Giorgio Venceslai" userId="4161c0fe-791d-4050-af50-a686741e2322" providerId="ADAL" clId="{9A4A53A0-84B7-5387-B877-2A41F598CE58}" dt="2025-09-19T09:32:57.975" v="16" actId="478"/>
          <ac:spMkLst>
            <pc:docMk/>
            <pc:sldMk cId="194313845" sldId="264"/>
            <ac:spMk id="6" creationId="{754A80CB-9410-9E7D-A698-1ADB5A3E5898}"/>
          </ac:spMkLst>
        </pc:spChg>
        <pc:spChg chg="mod">
          <ac:chgData name="Giorgio Venceslai" userId="4161c0fe-791d-4050-af50-a686741e2322" providerId="ADAL" clId="{9A4A53A0-84B7-5387-B877-2A41F598CE58}" dt="2025-09-19T09:33:02.856" v="17" actId="14100"/>
          <ac:spMkLst>
            <pc:docMk/>
            <pc:sldMk cId="194313845" sldId="264"/>
            <ac:spMk id="7" creationId="{00000000-0000-0000-0000-000000000000}"/>
          </ac:spMkLst>
        </pc:spChg>
        <pc:spChg chg="add del mod">
          <ac:chgData name="Giorgio Venceslai" userId="4161c0fe-791d-4050-af50-a686741e2322" providerId="ADAL" clId="{9A4A53A0-84B7-5387-B877-2A41F598CE58}" dt="2025-09-19T09:32:57.975" v="16" actId="478"/>
          <ac:spMkLst>
            <pc:docMk/>
            <pc:sldMk cId="194313845" sldId="264"/>
            <ac:spMk id="8" creationId="{5FF268F1-483C-0E05-A9EA-8EA563000BE8}"/>
          </ac:spMkLst>
        </pc:spChg>
        <pc:spChg chg="add del mod">
          <ac:chgData name="Giorgio Venceslai" userId="4161c0fe-791d-4050-af50-a686741e2322" providerId="ADAL" clId="{9A4A53A0-84B7-5387-B877-2A41F598CE58}" dt="2025-09-19T09:32:57.975" v="16" actId="478"/>
          <ac:spMkLst>
            <pc:docMk/>
            <pc:sldMk cId="194313845" sldId="264"/>
            <ac:spMk id="9" creationId="{E0930C48-8D70-D0EC-685A-0CC4BA8A274C}"/>
          </ac:spMkLst>
        </pc:spChg>
        <pc:picChg chg="add mod">
          <ac:chgData name="Giorgio Venceslai" userId="4161c0fe-791d-4050-af50-a686741e2322" providerId="ADAL" clId="{9A4A53A0-84B7-5387-B877-2A41F598CE58}" dt="2025-09-19T09:33:08.920" v="19" actId="1076"/>
          <ac:picMkLst>
            <pc:docMk/>
            <pc:sldMk cId="194313845" sldId="264"/>
            <ac:picMk id="10" creationId="{7EF275D9-EA6C-F12C-4BF3-51E534C6CB00}"/>
          </ac:picMkLst>
        </pc:picChg>
      </pc:sldChg>
      <pc:sldChg chg="addSp delSp modSp mod">
        <pc:chgData name="Giorgio Venceslai" userId="4161c0fe-791d-4050-af50-a686741e2322" providerId="ADAL" clId="{9A4A53A0-84B7-5387-B877-2A41F598CE58}" dt="2025-09-19T09:33:24.908" v="21" actId="14100"/>
        <pc:sldMkLst>
          <pc:docMk/>
          <pc:sldMk cId="4283747609" sldId="267"/>
        </pc:sldMkLst>
        <pc:spChg chg="add del mod">
          <ac:chgData name="Giorgio Venceslai" userId="4161c0fe-791d-4050-af50-a686741e2322" providerId="ADAL" clId="{9A4A53A0-84B7-5387-B877-2A41F598CE58}" dt="2025-09-19T09:31:42.448" v="8" actId="478"/>
          <ac:spMkLst>
            <pc:docMk/>
            <pc:sldMk cId="4283747609" sldId="267"/>
            <ac:spMk id="2" creationId="{89AFA3B7-4BDB-B042-03B8-E942C5E641C0}"/>
          </ac:spMkLst>
        </pc:spChg>
        <pc:spChg chg="add del mod">
          <ac:chgData name="Giorgio Venceslai" userId="4161c0fe-791d-4050-af50-a686741e2322" providerId="ADAL" clId="{9A4A53A0-84B7-5387-B877-2A41F598CE58}" dt="2025-09-19T09:31:42.448" v="8" actId="478"/>
          <ac:spMkLst>
            <pc:docMk/>
            <pc:sldMk cId="4283747609" sldId="267"/>
            <ac:spMk id="3" creationId="{6E7E992E-CDCF-1F0B-4EF6-50F7B7C60212}"/>
          </ac:spMkLst>
        </pc:spChg>
        <pc:spChg chg="add del mod">
          <ac:chgData name="Giorgio Venceslai" userId="4161c0fe-791d-4050-af50-a686741e2322" providerId="ADAL" clId="{9A4A53A0-84B7-5387-B877-2A41F598CE58}" dt="2025-09-19T09:31:42.448" v="8" actId="478"/>
          <ac:spMkLst>
            <pc:docMk/>
            <pc:sldMk cId="4283747609" sldId="267"/>
            <ac:spMk id="5" creationId="{60C11317-BBD6-4644-9A30-5866C05EB82A}"/>
          </ac:spMkLst>
        </pc:spChg>
        <pc:spChg chg="add del mod">
          <ac:chgData name="Giorgio Venceslai" userId="4161c0fe-791d-4050-af50-a686741e2322" providerId="ADAL" clId="{9A4A53A0-84B7-5387-B877-2A41F598CE58}" dt="2025-09-19T09:31:42.448" v="8" actId="478"/>
          <ac:spMkLst>
            <pc:docMk/>
            <pc:sldMk cId="4283747609" sldId="267"/>
            <ac:spMk id="6" creationId="{8E3E6BA9-D7D4-5B07-A234-C2DF9728024B}"/>
          </ac:spMkLst>
        </pc:spChg>
        <pc:spChg chg="mod">
          <ac:chgData name="Giorgio Venceslai" userId="4161c0fe-791d-4050-af50-a686741e2322" providerId="ADAL" clId="{9A4A53A0-84B7-5387-B877-2A41F598CE58}" dt="2025-09-19T09:33:20.197" v="20" actId="1076"/>
          <ac:spMkLst>
            <pc:docMk/>
            <pc:sldMk cId="4283747609" sldId="267"/>
            <ac:spMk id="7" creationId="{6C18EF2E-CCFE-6A29-5D8B-5F1DCB12933B}"/>
          </ac:spMkLst>
        </pc:spChg>
        <pc:spChg chg="add del mod">
          <ac:chgData name="Giorgio Venceslai" userId="4161c0fe-791d-4050-af50-a686741e2322" providerId="ADAL" clId="{9A4A53A0-84B7-5387-B877-2A41F598CE58}" dt="2025-09-19T09:31:42.448" v="8" actId="478"/>
          <ac:spMkLst>
            <pc:docMk/>
            <pc:sldMk cId="4283747609" sldId="267"/>
            <ac:spMk id="8" creationId="{11B9882D-0D9A-CCCB-02E6-6C23ACF08F93}"/>
          </ac:spMkLst>
        </pc:spChg>
        <pc:spChg chg="add del mod">
          <ac:chgData name="Giorgio Venceslai" userId="4161c0fe-791d-4050-af50-a686741e2322" providerId="ADAL" clId="{9A4A53A0-84B7-5387-B877-2A41F598CE58}" dt="2025-09-19T09:31:42.448" v="8" actId="478"/>
          <ac:spMkLst>
            <pc:docMk/>
            <pc:sldMk cId="4283747609" sldId="267"/>
            <ac:spMk id="9" creationId="{1A873CBF-D64C-F8D2-9723-9E5BF6E8D7A2}"/>
          </ac:spMkLst>
        </pc:spChg>
        <pc:spChg chg="add del mod">
          <ac:chgData name="Giorgio Venceslai" userId="4161c0fe-791d-4050-af50-a686741e2322" providerId="ADAL" clId="{9A4A53A0-84B7-5387-B877-2A41F598CE58}" dt="2025-09-19T09:31:42.448" v="8" actId="478"/>
          <ac:spMkLst>
            <pc:docMk/>
            <pc:sldMk cId="4283747609" sldId="267"/>
            <ac:spMk id="10" creationId="{85A9F352-0C3D-10E3-F2A8-9645E0C20EF8}"/>
          </ac:spMkLst>
        </pc:spChg>
        <pc:spChg chg="add del mod">
          <ac:chgData name="Giorgio Venceslai" userId="4161c0fe-791d-4050-af50-a686741e2322" providerId="ADAL" clId="{9A4A53A0-84B7-5387-B877-2A41F598CE58}" dt="2025-09-19T09:31:42.448" v="8" actId="478"/>
          <ac:spMkLst>
            <pc:docMk/>
            <pc:sldMk cId="4283747609" sldId="267"/>
            <ac:spMk id="11" creationId="{6D1F1267-D277-971A-4328-D11BADB4A0FA}"/>
          </ac:spMkLst>
        </pc:spChg>
        <pc:spChg chg="add del mod">
          <ac:chgData name="Giorgio Venceslai" userId="4161c0fe-791d-4050-af50-a686741e2322" providerId="ADAL" clId="{9A4A53A0-84B7-5387-B877-2A41F598CE58}" dt="2025-09-19T09:31:42.448" v="8" actId="478"/>
          <ac:spMkLst>
            <pc:docMk/>
            <pc:sldMk cId="4283747609" sldId="267"/>
            <ac:spMk id="12" creationId="{16E59846-67BC-A9E2-38E7-FF9F0CA1B728}"/>
          </ac:spMkLst>
        </pc:spChg>
        <pc:spChg chg="add mod">
          <ac:chgData name="Giorgio Venceslai" userId="4161c0fe-791d-4050-af50-a686741e2322" providerId="ADAL" clId="{9A4A53A0-84B7-5387-B877-2A41F598CE58}" dt="2025-09-19T09:28:11.865" v="3" actId="571"/>
          <ac:spMkLst>
            <pc:docMk/>
            <pc:sldMk cId="4283747609" sldId="267"/>
            <ac:spMk id="13" creationId="{067D3C6C-294A-0177-B075-8643456AFB72}"/>
          </ac:spMkLst>
        </pc:spChg>
        <pc:spChg chg="add mod">
          <ac:chgData name="Giorgio Venceslai" userId="4161c0fe-791d-4050-af50-a686741e2322" providerId="ADAL" clId="{9A4A53A0-84B7-5387-B877-2A41F598CE58}" dt="2025-09-19T09:28:11.865" v="3" actId="571"/>
          <ac:spMkLst>
            <pc:docMk/>
            <pc:sldMk cId="4283747609" sldId="267"/>
            <ac:spMk id="14" creationId="{A9F76CC2-72A7-0FAE-ACA6-1916890B4D18}"/>
          </ac:spMkLst>
        </pc:spChg>
        <pc:spChg chg="add mod">
          <ac:chgData name="Giorgio Venceslai" userId="4161c0fe-791d-4050-af50-a686741e2322" providerId="ADAL" clId="{9A4A53A0-84B7-5387-B877-2A41F598CE58}" dt="2025-09-19T09:28:11.865" v="3" actId="571"/>
          <ac:spMkLst>
            <pc:docMk/>
            <pc:sldMk cId="4283747609" sldId="267"/>
            <ac:spMk id="15" creationId="{90C900AA-18F7-AF3B-269E-D3AFAF202C36}"/>
          </ac:spMkLst>
        </pc:spChg>
        <pc:spChg chg="add mod">
          <ac:chgData name="Giorgio Venceslai" userId="4161c0fe-791d-4050-af50-a686741e2322" providerId="ADAL" clId="{9A4A53A0-84B7-5387-B877-2A41F598CE58}" dt="2025-09-19T09:28:11.865" v="3" actId="571"/>
          <ac:spMkLst>
            <pc:docMk/>
            <pc:sldMk cId="4283747609" sldId="267"/>
            <ac:spMk id="16" creationId="{B4D38104-35D4-9C97-E864-E38C656E2C37}"/>
          </ac:spMkLst>
        </pc:spChg>
        <pc:spChg chg="add mod">
          <ac:chgData name="Giorgio Venceslai" userId="4161c0fe-791d-4050-af50-a686741e2322" providerId="ADAL" clId="{9A4A53A0-84B7-5387-B877-2A41F598CE58}" dt="2025-09-19T09:28:11.865" v="3" actId="571"/>
          <ac:spMkLst>
            <pc:docMk/>
            <pc:sldMk cId="4283747609" sldId="267"/>
            <ac:spMk id="17" creationId="{23861401-775D-08B1-9F10-DE59F2A3DCBE}"/>
          </ac:spMkLst>
        </pc:spChg>
        <pc:spChg chg="add mod">
          <ac:chgData name="Giorgio Venceslai" userId="4161c0fe-791d-4050-af50-a686741e2322" providerId="ADAL" clId="{9A4A53A0-84B7-5387-B877-2A41F598CE58}" dt="2025-09-19T09:28:11.865" v="3" actId="571"/>
          <ac:spMkLst>
            <pc:docMk/>
            <pc:sldMk cId="4283747609" sldId="267"/>
            <ac:spMk id="18" creationId="{3D128A76-A23B-EC44-2455-B531967AAE24}"/>
          </ac:spMkLst>
        </pc:spChg>
        <pc:spChg chg="add mod">
          <ac:chgData name="Giorgio Venceslai" userId="4161c0fe-791d-4050-af50-a686741e2322" providerId="ADAL" clId="{9A4A53A0-84B7-5387-B877-2A41F598CE58}" dt="2025-09-19T09:28:11.865" v="3" actId="571"/>
          <ac:spMkLst>
            <pc:docMk/>
            <pc:sldMk cId="4283747609" sldId="267"/>
            <ac:spMk id="19" creationId="{FCBB3848-5027-F09E-9EF9-518EB6344609}"/>
          </ac:spMkLst>
        </pc:spChg>
        <pc:spChg chg="add mod">
          <ac:chgData name="Giorgio Venceslai" userId="4161c0fe-791d-4050-af50-a686741e2322" providerId="ADAL" clId="{9A4A53A0-84B7-5387-B877-2A41F598CE58}" dt="2025-09-19T09:28:11.865" v="3" actId="571"/>
          <ac:spMkLst>
            <pc:docMk/>
            <pc:sldMk cId="4283747609" sldId="267"/>
            <ac:spMk id="20" creationId="{959F6B47-618A-76B4-9389-82BBC5725E54}"/>
          </ac:spMkLst>
        </pc:spChg>
        <pc:spChg chg="add mod">
          <ac:chgData name="Giorgio Venceslai" userId="4161c0fe-791d-4050-af50-a686741e2322" providerId="ADAL" clId="{9A4A53A0-84B7-5387-B877-2A41F598CE58}" dt="2025-09-19T09:28:11.865" v="3" actId="571"/>
          <ac:spMkLst>
            <pc:docMk/>
            <pc:sldMk cId="4283747609" sldId="267"/>
            <ac:spMk id="21" creationId="{CA880D32-A561-E97B-A1D4-9115D297E168}"/>
          </ac:spMkLst>
        </pc:spChg>
        <pc:picChg chg="add">
          <ac:chgData name="Giorgio Venceslai" userId="4161c0fe-791d-4050-af50-a686741e2322" providerId="ADAL" clId="{9A4A53A0-84B7-5387-B877-2A41F598CE58}" dt="2025-09-19T09:28:29.169" v="5"/>
          <ac:picMkLst>
            <pc:docMk/>
            <pc:sldMk cId="4283747609" sldId="267"/>
            <ac:picMk id="22" creationId="{41DC49C3-828E-69ED-ACF6-01803945188E}"/>
          </ac:picMkLst>
        </pc:picChg>
        <pc:picChg chg="add mod">
          <ac:chgData name="Giorgio Venceslai" userId="4161c0fe-791d-4050-af50-a686741e2322" providerId="ADAL" clId="{9A4A53A0-84B7-5387-B877-2A41F598CE58}" dt="2025-09-19T09:33:24.908" v="21" actId="14100"/>
          <ac:picMkLst>
            <pc:docMk/>
            <pc:sldMk cId="4283747609" sldId="267"/>
            <ac:picMk id="23" creationId="{5092BB91-7BAB-A73F-CA33-1EBECE249899}"/>
          </ac:picMkLst>
        </pc:picChg>
      </pc:sldChg>
      <pc:sldChg chg="modSp mod">
        <pc:chgData name="Giorgio Venceslai" userId="4161c0fe-791d-4050-af50-a686741e2322" providerId="ADAL" clId="{9A4A53A0-84B7-5387-B877-2A41F598CE58}" dt="2025-09-19T12:19:00.138" v="66" actId="20577"/>
        <pc:sldMkLst>
          <pc:docMk/>
          <pc:sldMk cId="3965261805" sldId="269"/>
        </pc:sldMkLst>
        <pc:spChg chg="mod">
          <ac:chgData name="Giorgio Venceslai" userId="4161c0fe-791d-4050-af50-a686741e2322" providerId="ADAL" clId="{9A4A53A0-84B7-5387-B877-2A41F598CE58}" dt="2025-09-19T12:19:00.138" v="66" actId="20577"/>
          <ac:spMkLst>
            <pc:docMk/>
            <pc:sldMk cId="3965261805" sldId="269"/>
            <ac:spMk id="3" creationId="{7A4D0616-3951-6CEF-C228-C06B621837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87" y="5412963"/>
            <a:ext cx="1973943" cy="653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1" y="5235547"/>
            <a:ext cx="1704452" cy="7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96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5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3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74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0" y="763928"/>
            <a:ext cx="1399179" cy="6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66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97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56336" y="1971473"/>
            <a:ext cx="76215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REINSURANCE AND CO-GUARANTEES FOR AGRICULTURAL SECTOR IN ITALY</a:t>
            </a:r>
            <a:endParaRPr lang="es-ES" sz="2600" dirty="0">
              <a:solidFill>
                <a:schemeClr val="bg1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556336" y="3059668"/>
            <a:ext cx="5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Giorgio Venceslai</a:t>
            </a:r>
          </a:p>
        </p:txBody>
      </p:sp>
    </p:spTree>
    <p:extLst>
      <p:ext uri="{BB962C8B-B14F-4D97-AF65-F5344CB8AC3E}">
        <p14:creationId xmlns:p14="http://schemas.microsoft.com/office/powerpoint/2010/main" val="2536439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0FE00-17C6-F484-4052-C3AB4185D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C8AE03E-C977-1FAB-0F1B-3589B6785E42}"/>
              </a:ext>
            </a:extLst>
          </p:cNvPr>
          <p:cNvSpPr txBox="1"/>
          <p:nvPr/>
        </p:nvSpPr>
        <p:spPr>
          <a:xfrm>
            <a:off x="2451370" y="1011677"/>
            <a:ext cx="5473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ISMEA Role and Prerogatives</a:t>
            </a:r>
          </a:p>
          <a:p>
            <a:endParaRPr lang="es-ES" sz="2400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BACA34-F6E4-D934-9BE3-B15519D662F9}"/>
              </a:ext>
            </a:extLst>
          </p:cNvPr>
          <p:cNvSpPr txBox="1"/>
          <p:nvPr/>
        </p:nvSpPr>
        <p:spPr>
          <a:xfrm>
            <a:off x="2451370" y="2704289"/>
            <a:ext cx="6935821" cy="1979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latin typeface="Montserrat SemiBold" panose="00000700000000000000" pitchFamily="2" charset="0"/>
                <a:cs typeface="Archivo SemiBold" pitchFamily="2" charset="0"/>
              </a:rPr>
              <a:t>ISMEA is a public economic body supervised by the Ministry of Agriculture.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latin typeface="Montserrat SemiBold" panose="00000700000000000000" pitchFamily="2" charset="0"/>
                <a:cs typeface="Archivo SemiBold" pitchFamily="2" charset="0"/>
              </a:rPr>
              <a:t>Acts as a statistical body and manages financial instruments for agriculture.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latin typeface="Montserrat SemiBold" panose="00000700000000000000" pitchFamily="2" charset="0"/>
                <a:cs typeface="Archivo SemiBold" pitchFamily="2" charset="0"/>
              </a:rPr>
              <a:t>Has managed the main agricultural guarantee funds in Italy for years.</a:t>
            </a:r>
          </a:p>
        </p:txBody>
      </p:sp>
    </p:spTree>
    <p:extLst>
      <p:ext uri="{BB962C8B-B14F-4D97-AF65-F5344CB8AC3E}">
        <p14:creationId xmlns:p14="http://schemas.microsoft.com/office/powerpoint/2010/main" val="11884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D6898-4601-725B-5A6A-6C8819341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AE8A7EB-14E3-02F0-F43D-9BD16F29D67D}"/>
              </a:ext>
            </a:extLst>
          </p:cNvPr>
          <p:cNvSpPr txBox="1"/>
          <p:nvPr/>
        </p:nvSpPr>
        <p:spPr>
          <a:xfrm>
            <a:off x="2451370" y="1011677"/>
            <a:ext cx="5473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Evolution of Agricultural Guarantee Consortia</a:t>
            </a:r>
            <a:endParaRPr lang="es-ES" sz="2400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8FD1CE-440B-C22C-B592-02819ED7EF3F}"/>
              </a:ext>
            </a:extLst>
          </p:cNvPr>
          <p:cNvSpPr txBox="1"/>
          <p:nvPr/>
        </p:nvSpPr>
        <p:spPr>
          <a:xfrm>
            <a:off x="2451370" y="2704289"/>
            <a:ext cx="6935821" cy="2779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latin typeface="Montserrat SemiBold" panose="00000700000000000000" pitchFamily="2" charset="0"/>
                <a:cs typeface="Archivo SemiBold" pitchFamily="2" charset="0"/>
              </a:rPr>
              <a:t>1990s: </a:t>
            </a:r>
            <a:r>
              <a:rPr lang="en-US" sz="1400" dirty="0" err="1">
                <a:latin typeface="Montserrat SemiBold" panose="00000700000000000000" pitchFamily="2" charset="0"/>
                <a:cs typeface="Archivo SemiBold" pitchFamily="2" charset="0"/>
              </a:rPr>
              <a:t>Confidi</a:t>
            </a:r>
            <a:r>
              <a:rPr lang="en-US" sz="1400" dirty="0">
                <a:latin typeface="Montserrat SemiBold" panose="00000700000000000000" pitchFamily="2" charset="0"/>
                <a:cs typeface="Archivo SemiBold" pitchFamily="2" charset="0"/>
              </a:rPr>
              <a:t> promoted by trade associations (CIA, Coldiretti, Confagricoltura).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latin typeface="Montserrat SemiBold" panose="00000700000000000000" pitchFamily="2" charset="0"/>
                <a:cs typeface="Archivo SemiBold" pitchFamily="2" charset="0"/>
              </a:rPr>
              <a:t>Operated on mutualistic basis, regulated by the Consolidated Banking Act (TUB) of 1993.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latin typeface="Montserrat SemiBold" panose="00000700000000000000" pitchFamily="2" charset="0"/>
                <a:cs typeface="Archivo SemiBold" pitchFamily="2" charset="0"/>
              </a:rPr>
              <a:t>2003 reform: stricter requirements, issues of capitalization and sustainability.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latin typeface="Montserrat SemiBold" panose="00000700000000000000" pitchFamily="2" charset="0"/>
                <a:cs typeface="Archivo SemiBold" pitchFamily="2" charset="0"/>
              </a:rPr>
              <a:t>2010s: financial crisis, defaults, emergence of new structured consortia.</a:t>
            </a:r>
          </a:p>
        </p:txBody>
      </p:sp>
    </p:spTree>
    <p:extLst>
      <p:ext uri="{BB962C8B-B14F-4D97-AF65-F5344CB8AC3E}">
        <p14:creationId xmlns:p14="http://schemas.microsoft.com/office/powerpoint/2010/main" val="123179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DF796-6B84-DAF6-CD40-B2C09CE51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F30E8D1-DF1A-8110-4BE3-FE883DCB9C47}"/>
              </a:ext>
            </a:extLst>
          </p:cNvPr>
          <p:cNvSpPr txBox="1"/>
          <p:nvPr/>
        </p:nvSpPr>
        <p:spPr>
          <a:xfrm>
            <a:off x="2451370" y="1011677"/>
            <a:ext cx="5473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ISMEA Counter-Guarantee Mechanism</a:t>
            </a:r>
            <a:endParaRPr lang="es-ES" sz="2400" dirty="0">
              <a:solidFill>
                <a:srgbClr val="00A6E2"/>
              </a:solidFill>
              <a:latin typeface="Montserrat ExtraBold" panose="00000900000000000000" pitchFamily="2" charset="0"/>
              <a:cs typeface="Archivo Black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C18EF2E-CCFE-6A29-5D8B-5F1DCB12933B}"/>
              </a:ext>
            </a:extLst>
          </p:cNvPr>
          <p:cNvSpPr txBox="1"/>
          <p:nvPr/>
        </p:nvSpPr>
        <p:spPr>
          <a:xfrm>
            <a:off x="2451370" y="2034914"/>
            <a:ext cx="5627759" cy="405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latin typeface="Montserrat SemiBold" panose="00000700000000000000" pitchFamily="2" charset="0"/>
                <a:cs typeface="Archivo SemiBold" pitchFamily="2" charset="0"/>
              </a:rPr>
              <a:t>Based on Basel II principles.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latin typeface="Montserrat SemiBold" panose="00000700000000000000" pitchFamily="2" charset="0"/>
                <a:cs typeface="Archivo SemiBold" pitchFamily="2" charset="0"/>
              </a:rPr>
              <a:t>First-level guarantor must comply with Basel II criteria.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latin typeface="Montserrat SemiBold" panose="00000700000000000000" pitchFamily="2" charset="0"/>
                <a:cs typeface="Archivo SemiBold" pitchFamily="2" charset="0"/>
              </a:rPr>
              <a:t>Double default mechanism: protects bank if both debtor and guarantor default.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latin typeface="Montserrat SemiBold" panose="00000700000000000000" pitchFamily="2" charset="0"/>
                <a:cs typeface="Archivo SemiBold" pitchFamily="2" charset="0"/>
              </a:rPr>
              <a:t>Allows banks to treat loans as state-backed, reducing capital requirements.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latin typeface="Montserrat SemiBold" panose="00000700000000000000" pitchFamily="2" charset="0"/>
                <a:cs typeface="Archivo SemiBold" pitchFamily="2" charset="0"/>
              </a:rPr>
              <a:t>Pros: Powerful tool to extend State guarantee to agricultural SMEs.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latin typeface="Montserrat SemiBold" panose="00000700000000000000" pitchFamily="2" charset="0"/>
                <a:cs typeface="Archivo SemiBold" pitchFamily="2" charset="0"/>
              </a:rPr>
              <a:t>Cons: Costly, requires first-level guarantee, reduces impact on loan.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5092BB91-7BAB-A73F-CA33-1EBECE249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356" y="2704289"/>
            <a:ext cx="3900349" cy="259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74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51370" y="1011677"/>
            <a:ext cx="5473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Counter-guarantee Alternative Model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451371" y="2704289"/>
            <a:ext cx="4597612" cy="2625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a-DK" sz="1400" dirty="0">
                <a:latin typeface="Montserrat SemiBold" panose="00000700000000000000" pitchFamily="2" charset="0"/>
                <a:cs typeface="Archivo SemiBold" pitchFamily="2" charset="0"/>
              </a:rPr>
              <a:t>ISMEA experimented with reversing guarantor roles.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a-DK" sz="1400" dirty="0">
                <a:latin typeface="Montserrat SemiBold" panose="00000700000000000000" pitchFamily="2" charset="0"/>
                <a:cs typeface="Archivo SemiBold" pitchFamily="2" charset="0"/>
              </a:rPr>
              <a:t>ISMEA issues primary guarantee and  consortium provides reinsurance.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a-DK" sz="1400" dirty="0">
                <a:latin typeface="Montserrat SemiBold" panose="00000700000000000000" pitchFamily="2" charset="0"/>
                <a:cs typeface="Archivo SemiBold" pitchFamily="2" charset="0"/>
              </a:rPr>
              <a:t>Well received: allows Confidi to modulate commitment and recover from a share of the guarantee fee paid to ISMEA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EF275D9-EA6C-F12C-4BF3-51E534C6C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983" y="2492974"/>
            <a:ext cx="4458262" cy="322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F5621075-EBA1-BE78-413C-E1DA5F953B42}"/>
              </a:ext>
            </a:extLst>
          </p:cNvPr>
          <p:cNvSpPr txBox="1"/>
          <p:nvPr/>
        </p:nvSpPr>
        <p:spPr>
          <a:xfrm>
            <a:off x="2451370" y="1011677"/>
            <a:ext cx="547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Conclusion</a:t>
            </a:r>
          </a:p>
        </p:txBody>
      </p:sp>
      <p:sp>
        <p:nvSpPr>
          <p:cNvPr id="3" name="CuadroTexto 6">
            <a:extLst>
              <a:ext uri="{FF2B5EF4-FFF2-40B4-BE49-F238E27FC236}">
                <a16:creationId xmlns:a16="http://schemas.microsoft.com/office/drawing/2014/main" id="{7A4D0616-3951-6CEF-C228-C06B6218377B}"/>
              </a:ext>
            </a:extLst>
          </p:cNvPr>
          <p:cNvSpPr txBox="1"/>
          <p:nvPr/>
        </p:nvSpPr>
        <p:spPr>
          <a:xfrm>
            <a:off x="2451370" y="2704289"/>
            <a:ext cx="6935821" cy="3102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a-DK" sz="1400" dirty="0">
                <a:latin typeface="Montserrat SemiBold" panose="00000700000000000000" pitchFamily="2" charset="0"/>
                <a:cs typeface="Archivo SemiBold" pitchFamily="2" charset="0"/>
              </a:rPr>
              <a:t>ISMEA acts both as a direct and </a:t>
            </a:r>
            <a:r>
              <a:rPr lang="da-DK" sz="1400" dirty="0" err="1">
                <a:latin typeface="Montserrat SemiBold" panose="00000700000000000000" pitchFamily="2" charset="0"/>
                <a:cs typeface="Archivo SemiBold" pitchFamily="2" charset="0"/>
              </a:rPr>
              <a:t>indirect</a:t>
            </a:r>
            <a:r>
              <a:rPr lang="da-DK" sz="1400" dirty="0">
                <a:latin typeface="Montserrat SemiBold" panose="00000700000000000000" pitchFamily="2" charset="0"/>
                <a:cs typeface="Archivo SemiBold" pitchFamily="2" charset="0"/>
              </a:rPr>
              <a:t> </a:t>
            </a:r>
            <a:r>
              <a:rPr lang="da-DK" sz="1400" dirty="0" err="1">
                <a:latin typeface="Montserrat SemiBold" panose="00000700000000000000" pitchFamily="2" charset="0"/>
                <a:cs typeface="Archivo SemiBold" pitchFamily="2" charset="0"/>
              </a:rPr>
              <a:t>guarantor</a:t>
            </a:r>
            <a:r>
              <a:rPr lang="da-DK" sz="1400" dirty="0">
                <a:latin typeface="Montserrat SemiBold" panose="00000700000000000000" pitchFamily="2" charset="0"/>
                <a:cs typeface="Archivo SemiBold" pitchFamily="2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da-DK" sz="1400" dirty="0">
                <a:latin typeface="Montserrat SemiBold" panose="00000700000000000000" pitchFamily="2" charset="0"/>
                <a:cs typeface="Archivo SemiBold" pitchFamily="2" charset="0"/>
              </a:rPr>
              <a:t>Due to structural limits of </a:t>
            </a:r>
            <a:r>
              <a:rPr lang="da-DK" sz="1400" dirty="0" err="1">
                <a:latin typeface="Montserrat SemiBold" panose="00000700000000000000" pitchFamily="2" charset="0"/>
                <a:cs typeface="Archivo SemiBold" pitchFamily="2" charset="0"/>
              </a:rPr>
              <a:t>Confidi</a:t>
            </a:r>
            <a:r>
              <a:rPr lang="da-DK" sz="1400" dirty="0">
                <a:latin typeface="Montserrat SemiBold" panose="00000700000000000000" pitchFamily="2" charset="0"/>
                <a:cs typeface="Archivo SemiBold" pitchFamily="2" charset="0"/>
              </a:rPr>
              <a:t>, the counteguarantee in agricultural sector cannot be developed yet at an optimal level.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latin typeface="Montserrat SemiBold" panose="00000700000000000000" pitchFamily="2" charset="0"/>
                <a:cs typeface="Archivo SemiBold" pitchFamily="2" charset="0"/>
              </a:rPr>
              <a:t>Better structured Consortia are growing and will be able to benefit of the traditional counter-guarantee model.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1400" dirty="0">
                <a:latin typeface="Montserrat SemiBold" panose="00000700000000000000" pitchFamily="2" charset="0"/>
                <a:cs typeface="Archivo SemiBold" pitchFamily="2" charset="0"/>
              </a:rPr>
              <a:t>In the meanwhile, the ‘reverse’ </a:t>
            </a:r>
            <a:r>
              <a:rPr lang="en-US" sz="1400" dirty="0" err="1">
                <a:latin typeface="Montserrat SemiBold" panose="00000700000000000000" pitchFamily="2" charset="0"/>
                <a:cs typeface="Archivo SemiBold" pitchFamily="2" charset="0"/>
              </a:rPr>
              <a:t>counterguarantee</a:t>
            </a:r>
            <a:r>
              <a:rPr lang="en-US" sz="1400" dirty="0">
                <a:latin typeface="Montserrat SemiBold" panose="00000700000000000000" pitchFamily="2" charset="0"/>
                <a:cs typeface="Archivo SemiBold" pitchFamily="2" charset="0"/>
              </a:rPr>
              <a:t> model can be a way to commit the small-mid size Consortia to cooperate in the agricultural sector.</a:t>
            </a:r>
            <a:endParaRPr lang="da-DK" sz="1400" dirty="0">
              <a:latin typeface="Montserrat SemiBold" panose="00000700000000000000" pitchFamily="2" charset="0"/>
              <a:cs typeface="Archivo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6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F399-1726-EC5D-5A84-C1A82AD8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E10393-3555-B598-E3B1-23D272C62609}"/>
              </a:ext>
            </a:extLst>
          </p:cNvPr>
          <p:cNvSpPr txBox="1"/>
          <p:nvPr/>
        </p:nvSpPr>
        <p:spPr>
          <a:xfrm>
            <a:off x="3190672" y="2538919"/>
            <a:ext cx="68958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500" dirty="0" err="1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Thank</a:t>
            </a:r>
            <a:r>
              <a:rPr lang="es-ES" sz="75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 </a:t>
            </a:r>
            <a:r>
              <a:rPr lang="es-ES" sz="7500" dirty="0" err="1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you</a:t>
            </a:r>
            <a:r>
              <a:rPr lang="es-ES" sz="75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17674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Presentation  XXVIII Foro Iberoamericano REGAR 2025</Template>
  <TotalTime>66</TotalTime>
  <Words>298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Montserrat ExtraBold</vt:lpstr>
      <vt:lpstr>Montserrat SemiBold</vt:lpstr>
      <vt:lpstr>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Giorgio Venceslai</cp:lastModifiedBy>
  <cp:revision>2</cp:revision>
  <dcterms:created xsi:type="dcterms:W3CDTF">2013-01-27T09:14:16Z</dcterms:created>
  <dcterms:modified xsi:type="dcterms:W3CDTF">2025-09-19T12:19:53Z</dcterms:modified>
  <cp:category/>
</cp:coreProperties>
</file>