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CB4E"/>
    <a:srgbClr val="0D1B2A"/>
    <a:srgbClr val="00A6E2"/>
    <a:srgbClr val="004D7C"/>
    <a:srgbClr val="F47F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0642A0-0995-4789-B413-7BD4B6D16201}" v="5" dt="2025-09-22T19:39:27.5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ego Luc" userId="3f2bf58c-6661-4122-9b36-2d3c284786f3" providerId="ADAL" clId="{2A46496A-36C3-489E-956F-8C68FB7E1904}"/>
    <pc:docChg chg="undo custSel addSld modSld sldOrd">
      <pc:chgData name="Diego Luc" userId="3f2bf58c-6661-4122-9b36-2d3c284786f3" providerId="ADAL" clId="{2A46496A-36C3-489E-956F-8C68FB7E1904}" dt="2025-09-22T19:57:35.615" v="77" actId="20577"/>
      <pc:docMkLst>
        <pc:docMk/>
      </pc:docMkLst>
      <pc:sldChg chg="addSp modSp mod">
        <pc:chgData name="Diego Luc" userId="3f2bf58c-6661-4122-9b36-2d3c284786f3" providerId="ADAL" clId="{2A46496A-36C3-489E-956F-8C68FB7E1904}" dt="2025-09-22T19:15:13.942" v="10" actId="14100"/>
        <pc:sldMkLst>
          <pc:docMk/>
          <pc:sldMk cId="350497111" sldId="256"/>
        </pc:sldMkLst>
        <pc:spChg chg="mod">
          <ac:chgData name="Diego Luc" userId="3f2bf58c-6661-4122-9b36-2d3c284786f3" providerId="ADAL" clId="{2A46496A-36C3-489E-956F-8C68FB7E1904}" dt="2025-09-22T19:15:05.538" v="8" actId="1076"/>
          <ac:spMkLst>
            <pc:docMk/>
            <pc:sldMk cId="350497111" sldId="256"/>
            <ac:spMk id="4" creationId="{00000000-0000-0000-0000-000000000000}"/>
          </ac:spMkLst>
        </pc:spChg>
        <pc:picChg chg="add mod">
          <ac:chgData name="Diego Luc" userId="3f2bf58c-6661-4122-9b36-2d3c284786f3" providerId="ADAL" clId="{2A46496A-36C3-489E-956F-8C68FB7E1904}" dt="2025-09-22T19:15:13.942" v="10" actId="14100"/>
          <ac:picMkLst>
            <pc:docMk/>
            <pc:sldMk cId="350497111" sldId="256"/>
            <ac:picMk id="3" creationId="{23E6F29B-406F-DDD2-DA91-968758A07A1D}"/>
          </ac:picMkLst>
        </pc:picChg>
      </pc:sldChg>
      <pc:sldChg chg="addSp delSp modSp add mod ord">
        <pc:chgData name="Diego Luc" userId="3f2bf58c-6661-4122-9b36-2d3c284786f3" providerId="ADAL" clId="{2A46496A-36C3-489E-956F-8C68FB7E1904}" dt="2025-09-22T19:57:35.615" v="77" actId="20577"/>
        <pc:sldMkLst>
          <pc:docMk/>
          <pc:sldMk cId="2536439753" sldId="257"/>
        </pc:sldMkLst>
        <pc:spChg chg="add del mod">
          <ac:chgData name="Diego Luc" userId="3f2bf58c-6661-4122-9b36-2d3c284786f3" providerId="ADAL" clId="{2A46496A-36C3-489E-956F-8C68FB7E1904}" dt="2025-09-22T19:38:57.143" v="45" actId="478"/>
          <ac:spMkLst>
            <pc:docMk/>
            <pc:sldMk cId="2536439753" sldId="257"/>
            <ac:spMk id="2" creationId="{1148C66C-C156-A10D-8F4A-4B1EFAFBD9DD}"/>
          </ac:spMkLst>
        </pc:spChg>
        <pc:spChg chg="add del mod">
          <ac:chgData name="Diego Luc" userId="3f2bf58c-6661-4122-9b36-2d3c284786f3" providerId="ADAL" clId="{2A46496A-36C3-489E-956F-8C68FB7E1904}" dt="2025-09-22T19:38:57.143" v="45" actId="478"/>
          <ac:spMkLst>
            <pc:docMk/>
            <pc:sldMk cId="2536439753" sldId="257"/>
            <ac:spMk id="3" creationId="{E5BB5BCC-9FBD-C969-06D3-7D35844E4A4C}"/>
          </ac:spMkLst>
        </pc:spChg>
        <pc:spChg chg="del">
          <ac:chgData name="Diego Luc" userId="3f2bf58c-6661-4122-9b36-2d3c284786f3" providerId="ADAL" clId="{2A46496A-36C3-489E-956F-8C68FB7E1904}" dt="2025-09-22T19:16:12.888" v="12" actId="478"/>
          <ac:spMkLst>
            <pc:docMk/>
            <pc:sldMk cId="2536439753" sldId="257"/>
            <ac:spMk id="4" creationId="{00000000-0000-0000-0000-000000000000}"/>
          </ac:spMkLst>
        </pc:spChg>
        <pc:spChg chg="mod">
          <ac:chgData name="Diego Luc" userId="3f2bf58c-6661-4122-9b36-2d3c284786f3" providerId="ADAL" clId="{2A46496A-36C3-489E-956F-8C68FB7E1904}" dt="2025-09-22T19:57:35.615" v="77" actId="20577"/>
          <ac:spMkLst>
            <pc:docMk/>
            <pc:sldMk cId="2536439753" sldId="257"/>
            <ac:spMk id="5" creationId="{00000000-0000-0000-0000-000000000000}"/>
          </ac:spMkLst>
        </pc:spChg>
        <pc:spChg chg="add del mod">
          <ac:chgData name="Diego Luc" userId="3f2bf58c-6661-4122-9b36-2d3c284786f3" providerId="ADAL" clId="{2A46496A-36C3-489E-956F-8C68FB7E1904}" dt="2025-09-22T19:49:29.250" v="64" actId="478"/>
          <ac:spMkLst>
            <pc:docMk/>
            <pc:sldMk cId="2536439753" sldId="257"/>
            <ac:spMk id="6" creationId="{B903BEED-4E95-3C7A-A49A-E45549BBD9F0}"/>
          </ac:spMkLst>
        </pc:spChg>
        <pc:picChg chg="add del mod">
          <ac:chgData name="Diego Luc" userId="3f2bf58c-6661-4122-9b36-2d3c284786f3" providerId="ADAL" clId="{2A46496A-36C3-489E-956F-8C68FB7E1904}" dt="2025-09-22T19:52:40.425" v="68" actId="478"/>
          <ac:picMkLst>
            <pc:docMk/>
            <pc:sldMk cId="2536439753" sldId="257"/>
            <ac:picMk id="8" creationId="{4F66E362-558D-2972-33B8-D24EB251BC57}"/>
          </ac:picMkLst>
        </pc:picChg>
        <pc:picChg chg="add mod">
          <ac:chgData name="Diego Luc" userId="3f2bf58c-6661-4122-9b36-2d3c284786f3" providerId="ADAL" clId="{2A46496A-36C3-489E-956F-8C68FB7E1904}" dt="2025-09-22T19:53:15.861" v="75" actId="1076"/>
          <ac:picMkLst>
            <pc:docMk/>
            <pc:sldMk cId="2536439753" sldId="257"/>
            <ac:picMk id="10" creationId="{897AC510-3A72-0313-1E95-0E264E58DEF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887" y="5412963"/>
            <a:ext cx="1973943" cy="65366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721" y="5235547"/>
            <a:ext cx="1704452" cy="77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19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18" y="758276"/>
            <a:ext cx="2010682" cy="66582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121" y="758276"/>
            <a:ext cx="1399179" cy="63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5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18" y="758276"/>
            <a:ext cx="2010682" cy="66582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121" y="758276"/>
            <a:ext cx="1399179" cy="63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98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18" y="758276"/>
            <a:ext cx="2010682" cy="66746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120" y="763928"/>
            <a:ext cx="1399179" cy="63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63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20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937164" y="2201030"/>
            <a:ext cx="7488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solidFill>
                  <a:schemeClr val="bg1"/>
                </a:solidFill>
                <a:latin typeface="Montserrat ExtraBold" panose="00000900000000000000" pitchFamily="2" charset="0"/>
                <a:cs typeface="Archivo Black" pitchFamily="2" charset="0"/>
              </a:rPr>
              <a:t>Modelo de vinculación comercial para </a:t>
            </a:r>
            <a:r>
              <a:rPr lang="es-MX" sz="3000" dirty="0" err="1">
                <a:solidFill>
                  <a:schemeClr val="bg1"/>
                </a:solidFill>
                <a:latin typeface="Montserrat ExtraBold" panose="00000900000000000000" pitchFamily="2" charset="0"/>
                <a:cs typeface="Archivo Black" pitchFamily="2" charset="0"/>
              </a:rPr>
              <a:t>PyMEs</a:t>
            </a:r>
            <a:r>
              <a:rPr lang="es-MX" sz="3000" dirty="0">
                <a:solidFill>
                  <a:schemeClr val="bg1"/>
                </a:solidFill>
                <a:latin typeface="Montserrat ExtraBold" panose="00000900000000000000" pitchFamily="2" charset="0"/>
                <a:cs typeface="Archivo Black" pitchFamily="2" charset="0"/>
              </a:rPr>
              <a:t>.</a:t>
            </a:r>
            <a:endParaRPr lang="es-ES" sz="3000" dirty="0">
              <a:solidFill>
                <a:schemeClr val="bg1"/>
              </a:solidFill>
              <a:latin typeface="Montserrat ExtraBold" panose="00000900000000000000" pitchFamily="2" charset="0"/>
              <a:cs typeface="Archivo Black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937164" y="3693325"/>
            <a:ext cx="5437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Juan Carlos Ozcoidi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23E6F29B-406F-DDD2-DA91-968758A07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8260" y="1315193"/>
            <a:ext cx="2497961" cy="35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7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855581" y="1829074"/>
            <a:ext cx="8211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Somos la SGR líder de Argentina con más de 28 años de trayectoria y el Fondo </a:t>
            </a:r>
            <a:r>
              <a:rPr lang="es-MX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de Riesgo </a:t>
            </a:r>
            <a:r>
              <a:rPr lang="es-MX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más grande y sólido del sistema. </a:t>
            </a:r>
            <a:endParaRPr lang="es-ES" dirty="0">
              <a:solidFill>
                <a:schemeClr val="bg1"/>
              </a:solidFill>
              <a:latin typeface="Montserrat SemiBold" panose="00000700000000000000" pitchFamily="2" charset="0"/>
              <a:cs typeface="Archivo SemiBold" pitchFamily="2" charset="0"/>
            </a:endParaRP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897AC510-3A72-0313-1E95-0E264E58D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55581" y="2756595"/>
            <a:ext cx="8211223" cy="379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39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BF399-1726-EC5D-5A84-C1A82AD8A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6E10393-3555-B598-E3B1-23D272C62609}"/>
              </a:ext>
            </a:extLst>
          </p:cNvPr>
          <p:cNvSpPr txBox="1"/>
          <p:nvPr/>
        </p:nvSpPr>
        <p:spPr>
          <a:xfrm>
            <a:off x="3190672" y="2538919"/>
            <a:ext cx="689583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500" dirty="0">
                <a:solidFill>
                  <a:schemeClr val="bg1"/>
                </a:solidFill>
                <a:latin typeface="Montserrat ExtraBold" panose="00000900000000000000" pitchFamily="2" charset="0"/>
                <a:cs typeface="Archivo Black" pitchFamily="2" charset="0"/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6176743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1527</TotalTime>
  <Words>38</Words>
  <Application>Microsoft Office PowerPoint</Application>
  <PresentationFormat>Panorámica</PresentationFormat>
  <Paragraphs>4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Montserrat ExtraBold</vt:lpstr>
      <vt:lpstr>Montserrat SemiBold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Fabrizio Livetti</dc:creator>
  <cp:lastModifiedBy>Diego Luc</cp:lastModifiedBy>
  <cp:revision>14</cp:revision>
  <dcterms:created xsi:type="dcterms:W3CDTF">2025-09-09T18:47:21Z</dcterms:created>
  <dcterms:modified xsi:type="dcterms:W3CDTF">2025-09-22T19:57:37Z</dcterms:modified>
</cp:coreProperties>
</file>