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685" r:id="rId3"/>
    <p:sldId id="686" r:id="rId4"/>
    <p:sldId id="687" r:id="rId5"/>
    <p:sldId id="688" r:id="rId6"/>
    <p:sldId id="689" r:id="rId7"/>
    <p:sldId id="684" r:id="rId8"/>
    <p:sldId id="679" r:id="rId9"/>
    <p:sldId id="680" r:id="rId10"/>
    <p:sldId id="681" r:id="rId11"/>
    <p:sldId id="683" r:id="rId12"/>
    <p:sldId id="690" r:id="rId13"/>
    <p:sldId id="682" r:id="rId14"/>
    <p:sldId id="69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B4E"/>
    <a:srgbClr val="0D1B2A"/>
    <a:srgbClr val="00A6E2"/>
    <a:srgbClr val="004D7C"/>
    <a:srgbClr val="F47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70" d="100"/>
          <a:sy n="70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B9080-DE8E-4B11-B3B5-AF86A4CDC76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281DA9B-69B5-4AF2-8D59-187B8039B2C5}">
      <dgm:prSet phldrT="[Texte]"/>
      <dgm:spPr/>
      <dgm:t>
        <a:bodyPr/>
        <a:lstStyle/>
        <a:p>
          <a:r>
            <a:rPr lang="fr-FR" dirty="0"/>
            <a:t>Las principales </a:t>
          </a:r>
          <a:r>
            <a:rPr lang="fr-FR" dirty="0" err="1"/>
            <a:t>características</a:t>
          </a:r>
          <a:r>
            <a:rPr lang="fr-FR" dirty="0"/>
            <a:t> de la </a:t>
          </a:r>
          <a:r>
            <a:rPr lang="fr-FR" dirty="0" err="1"/>
            <a:t>garantía</a:t>
          </a:r>
          <a:endParaRPr lang="fr-FR" dirty="0"/>
        </a:p>
      </dgm:t>
    </dgm:pt>
    <dgm:pt modelId="{96C86800-1471-48ED-8F27-B4FEBF9DC7C7}" type="parTrans" cxnId="{AAF3BFDD-5AB0-4725-B03F-44BF624799F5}">
      <dgm:prSet/>
      <dgm:spPr/>
      <dgm:t>
        <a:bodyPr/>
        <a:lstStyle/>
        <a:p>
          <a:endParaRPr lang="fr-FR"/>
        </a:p>
      </dgm:t>
    </dgm:pt>
    <dgm:pt modelId="{E8436F10-717F-4D5E-A424-B39B2C1D73ED}" type="sibTrans" cxnId="{AAF3BFDD-5AB0-4725-B03F-44BF624799F5}">
      <dgm:prSet/>
      <dgm:spPr/>
      <dgm:t>
        <a:bodyPr/>
        <a:lstStyle/>
        <a:p>
          <a:endParaRPr lang="fr-FR"/>
        </a:p>
      </dgm:t>
    </dgm:pt>
    <dgm:pt modelId="{22CE1440-29C8-4CEE-B2DE-D1077E48D53A}">
      <dgm:prSet phldrT="[Texte]"/>
      <dgm:spPr/>
      <dgm:t>
        <a:bodyPr/>
        <a:lstStyle/>
        <a:p>
          <a:r>
            <a:rPr lang="fr-FR" dirty="0"/>
            <a:t>El </a:t>
          </a:r>
          <a:r>
            <a:rPr lang="fr-FR" dirty="0" err="1"/>
            <a:t>lado</a:t>
          </a:r>
          <a:r>
            <a:rPr lang="fr-FR" dirty="0"/>
            <a:t> </a:t>
          </a:r>
          <a:r>
            <a:rPr lang="fr-FR" dirty="0" err="1"/>
            <a:t>innovador</a:t>
          </a:r>
          <a:r>
            <a:rPr lang="fr-FR" dirty="0"/>
            <a:t> de la </a:t>
          </a:r>
          <a:r>
            <a:rPr lang="fr-FR" dirty="0" err="1"/>
            <a:t>garantía</a:t>
          </a:r>
          <a:endParaRPr lang="fr-FR" dirty="0"/>
        </a:p>
      </dgm:t>
    </dgm:pt>
    <dgm:pt modelId="{E1678AC9-86B8-4776-BC85-E08986B2A759}" type="parTrans" cxnId="{7106E220-EDC8-41B4-86D9-A3A60130F086}">
      <dgm:prSet/>
      <dgm:spPr/>
      <dgm:t>
        <a:bodyPr/>
        <a:lstStyle/>
        <a:p>
          <a:endParaRPr lang="fr-FR"/>
        </a:p>
      </dgm:t>
    </dgm:pt>
    <dgm:pt modelId="{14CF7E1F-97B7-4FBE-81C2-995238DF9AC4}" type="sibTrans" cxnId="{7106E220-EDC8-41B4-86D9-A3A60130F086}">
      <dgm:prSet/>
      <dgm:spPr/>
      <dgm:t>
        <a:bodyPr/>
        <a:lstStyle/>
        <a:p>
          <a:endParaRPr lang="fr-FR"/>
        </a:p>
      </dgm:t>
    </dgm:pt>
    <dgm:pt modelId="{49A25286-EF79-4E4C-ADBB-46F7FAC6DFE7}">
      <dgm:prSet/>
      <dgm:spPr/>
      <dgm:t>
        <a:bodyPr/>
        <a:lstStyle/>
        <a:p>
          <a:r>
            <a:rPr lang="es-AR" noProof="0" dirty="0"/>
            <a:t>La AFD da acceso a las divisas al prestamista usando una parte del primer desembolso </a:t>
          </a:r>
        </a:p>
      </dgm:t>
    </dgm:pt>
    <dgm:pt modelId="{A9AEB5D9-1307-41B1-B2CC-2348B318A2B8}" type="parTrans" cxnId="{4C428DBB-822F-4333-90DA-02B8329A9968}">
      <dgm:prSet/>
      <dgm:spPr/>
      <dgm:t>
        <a:bodyPr/>
        <a:lstStyle/>
        <a:p>
          <a:endParaRPr lang="fr-FR"/>
        </a:p>
      </dgm:t>
    </dgm:pt>
    <dgm:pt modelId="{997093F6-82E6-4CBC-8ED2-2D76E9613FE3}" type="sibTrans" cxnId="{4C428DBB-822F-4333-90DA-02B8329A9968}">
      <dgm:prSet/>
      <dgm:spPr/>
      <dgm:t>
        <a:bodyPr/>
        <a:lstStyle/>
        <a:p>
          <a:endParaRPr lang="fr-FR"/>
        </a:p>
      </dgm:t>
    </dgm:pt>
    <dgm:pt modelId="{A3329B95-8ED4-4A55-830E-C38D8C11F8E6}">
      <dgm:prSet/>
      <dgm:spPr/>
      <dgm:t>
        <a:bodyPr/>
        <a:lstStyle/>
        <a:p>
          <a:r>
            <a:rPr lang="es-AR" noProof="0" dirty="0"/>
            <a:t>El BCRA tiene que aprobar este mecanismo por una resolución de su Directorio</a:t>
          </a:r>
        </a:p>
      </dgm:t>
    </dgm:pt>
    <dgm:pt modelId="{8BB34C27-78B5-45D2-BAF2-3223CF573535}" type="parTrans" cxnId="{A45BF6BD-FB38-465A-81CC-D411CC592C2B}">
      <dgm:prSet/>
      <dgm:spPr/>
      <dgm:t>
        <a:bodyPr/>
        <a:lstStyle/>
        <a:p>
          <a:endParaRPr lang="fr-FR"/>
        </a:p>
      </dgm:t>
    </dgm:pt>
    <dgm:pt modelId="{087C01D7-35A7-4358-A5C7-8A889F55D35D}" type="sibTrans" cxnId="{A45BF6BD-FB38-465A-81CC-D411CC592C2B}">
      <dgm:prSet/>
      <dgm:spPr/>
      <dgm:t>
        <a:bodyPr/>
        <a:lstStyle/>
        <a:p>
          <a:endParaRPr lang="fr-FR"/>
        </a:p>
      </dgm:t>
    </dgm:pt>
    <dgm:pt modelId="{E5F8D9A6-3C23-410E-B8AC-6A2BB3488009}">
      <dgm:prSet/>
      <dgm:spPr/>
      <dgm:t>
        <a:bodyPr/>
        <a:lstStyle/>
        <a:p>
          <a:r>
            <a:rPr lang="es-AR" noProof="0" dirty="0"/>
            <a:t>El prestamista se compromete contractualmente a poner el equivalente del monto depositado por la AFD en el proyecto en la fase de desembolsos (5 años) </a:t>
          </a:r>
        </a:p>
      </dgm:t>
    </dgm:pt>
    <dgm:pt modelId="{BEB098E9-EE1A-46D4-B459-605C9E35073B}" type="parTrans" cxnId="{3B601BE6-1680-4E2D-8F54-50A0CC895299}">
      <dgm:prSet/>
      <dgm:spPr/>
      <dgm:t>
        <a:bodyPr/>
        <a:lstStyle/>
        <a:p>
          <a:endParaRPr lang="fr-FR"/>
        </a:p>
      </dgm:t>
    </dgm:pt>
    <dgm:pt modelId="{F20C5371-6311-46F9-B924-3E91D3DB652F}" type="sibTrans" cxnId="{3B601BE6-1680-4E2D-8F54-50A0CC895299}">
      <dgm:prSet/>
      <dgm:spPr/>
      <dgm:t>
        <a:bodyPr/>
        <a:lstStyle/>
        <a:p>
          <a:endParaRPr lang="fr-FR"/>
        </a:p>
      </dgm:t>
    </dgm:pt>
    <dgm:pt modelId="{42F94442-C0B7-491D-8706-4845D5660BC6}">
      <dgm:prSet/>
      <dgm:spPr/>
      <dgm:t>
        <a:bodyPr/>
        <a:lstStyle/>
        <a:p>
          <a:r>
            <a:rPr lang="es-AR" noProof="0" dirty="0"/>
            <a:t>Dep</a:t>
          </a:r>
          <a:r>
            <a:rPr lang="es-AR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es-AR" noProof="0" dirty="0"/>
            <a:t>sito en garantía en favor del prestatario</a:t>
          </a:r>
        </a:p>
      </dgm:t>
    </dgm:pt>
    <dgm:pt modelId="{455318E8-7AC5-4596-BB3D-A9D7E94B75E4}" type="parTrans" cxnId="{FB9DFDBD-868D-4C5D-918E-AA2BBEA9542C}">
      <dgm:prSet/>
      <dgm:spPr/>
      <dgm:t>
        <a:bodyPr/>
        <a:lstStyle/>
        <a:p>
          <a:endParaRPr lang="fr-FR"/>
        </a:p>
      </dgm:t>
    </dgm:pt>
    <dgm:pt modelId="{F97EC2A5-D874-42D6-8892-58C053449D28}" type="sibTrans" cxnId="{FB9DFDBD-868D-4C5D-918E-AA2BBEA9542C}">
      <dgm:prSet/>
      <dgm:spPr/>
      <dgm:t>
        <a:bodyPr/>
        <a:lstStyle/>
        <a:p>
          <a:endParaRPr lang="fr-FR"/>
        </a:p>
      </dgm:t>
    </dgm:pt>
    <dgm:pt modelId="{32117A5B-9726-456F-BC19-0C729C6E7667}">
      <dgm:prSet/>
      <dgm:spPr/>
      <dgm:t>
        <a:bodyPr/>
        <a:lstStyle/>
        <a:p>
          <a:r>
            <a:rPr lang="es-AR" noProof="0" dirty="0"/>
            <a:t>Abierto en un banco de la OCDE con notación min. BB</a:t>
          </a:r>
        </a:p>
      </dgm:t>
    </dgm:pt>
    <dgm:pt modelId="{48D6594F-D646-449B-A9BC-33621E5927EE}" type="parTrans" cxnId="{CAC1873D-C72E-44D0-A9C2-932BF5CC399B}">
      <dgm:prSet/>
      <dgm:spPr/>
      <dgm:t>
        <a:bodyPr/>
        <a:lstStyle/>
        <a:p>
          <a:endParaRPr lang="fr-FR"/>
        </a:p>
      </dgm:t>
    </dgm:pt>
    <dgm:pt modelId="{4AE354AC-89D0-4687-A22F-E1B22B42090F}" type="sibTrans" cxnId="{CAC1873D-C72E-44D0-A9C2-932BF5CC399B}">
      <dgm:prSet/>
      <dgm:spPr/>
      <dgm:t>
        <a:bodyPr/>
        <a:lstStyle/>
        <a:p>
          <a:endParaRPr lang="fr-FR"/>
        </a:p>
      </dgm:t>
    </dgm:pt>
    <dgm:pt modelId="{74F8586A-1FF9-44C6-8A57-4F76ABBEE531}">
      <dgm:prSet/>
      <dgm:spPr/>
      <dgm:t>
        <a:bodyPr/>
        <a:lstStyle/>
        <a:p>
          <a:r>
            <a:rPr lang="es-AR" noProof="0" dirty="0"/>
            <a:t>Dep</a:t>
          </a:r>
          <a:r>
            <a:rPr lang="es-AR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es-AR" noProof="0" dirty="0"/>
            <a:t>sito de dos cuotas en capital durante todo el plazo del préstamo (10 – 15 años)</a:t>
          </a:r>
        </a:p>
      </dgm:t>
    </dgm:pt>
    <dgm:pt modelId="{4F52682D-BC67-4FA3-884C-2A542CD8B2B7}" type="parTrans" cxnId="{D36D960F-4EE8-40F9-9F90-A0E58A19B796}">
      <dgm:prSet/>
      <dgm:spPr/>
      <dgm:t>
        <a:bodyPr/>
        <a:lstStyle/>
        <a:p>
          <a:endParaRPr lang="fr-FR"/>
        </a:p>
      </dgm:t>
    </dgm:pt>
    <dgm:pt modelId="{7A184C2F-2141-41E6-BB10-1D68220FD9D5}" type="sibTrans" cxnId="{D36D960F-4EE8-40F9-9F90-A0E58A19B796}">
      <dgm:prSet/>
      <dgm:spPr/>
      <dgm:t>
        <a:bodyPr/>
        <a:lstStyle/>
        <a:p>
          <a:endParaRPr lang="fr-FR"/>
        </a:p>
      </dgm:t>
    </dgm:pt>
    <dgm:pt modelId="{476B6544-A865-4493-B717-D452ECD6FB17}">
      <dgm:prSet/>
      <dgm:spPr/>
      <dgm:t>
        <a:bodyPr/>
        <a:lstStyle/>
        <a:p>
          <a:r>
            <a:rPr lang="es-AR" noProof="0" dirty="0"/>
            <a:t>Dep</a:t>
          </a:r>
          <a:r>
            <a:rPr lang="es-AR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es-AR" noProof="0" dirty="0"/>
            <a:t>sito que genera intereses que son capitalizados en favor del prestamista</a:t>
          </a:r>
        </a:p>
      </dgm:t>
    </dgm:pt>
    <dgm:pt modelId="{A8430ADA-17C7-42FC-B37A-E63DA935D31E}" type="parTrans" cxnId="{5DC43D09-978E-40C6-BE24-53FA2E0DBE0F}">
      <dgm:prSet/>
      <dgm:spPr/>
      <dgm:t>
        <a:bodyPr/>
        <a:lstStyle/>
        <a:p>
          <a:endParaRPr lang="fr-FR"/>
        </a:p>
      </dgm:t>
    </dgm:pt>
    <dgm:pt modelId="{533C0CE6-0FE8-4899-8FB6-5D8C12B5601B}" type="sibTrans" cxnId="{5DC43D09-978E-40C6-BE24-53FA2E0DBE0F}">
      <dgm:prSet/>
      <dgm:spPr/>
      <dgm:t>
        <a:bodyPr/>
        <a:lstStyle/>
        <a:p>
          <a:endParaRPr lang="fr-FR"/>
        </a:p>
      </dgm:t>
    </dgm:pt>
    <dgm:pt modelId="{C9BF9BE9-2E3F-45C7-B20C-DE62449DEC26}">
      <dgm:prSet/>
      <dgm:spPr/>
      <dgm:t>
        <a:bodyPr/>
        <a:lstStyle/>
        <a:p>
          <a:r>
            <a:rPr lang="es-AR" noProof="0" dirty="0"/>
            <a:t>Los intereses pueden ser pagos anualmente si el prestamista así lo solicita</a:t>
          </a:r>
        </a:p>
      </dgm:t>
    </dgm:pt>
    <dgm:pt modelId="{E5B734E2-C49B-48CC-AB14-A670134F73B1}" type="parTrans" cxnId="{ED74C60E-095F-4F52-BFC6-35AEBB803A9E}">
      <dgm:prSet/>
      <dgm:spPr/>
      <dgm:t>
        <a:bodyPr/>
        <a:lstStyle/>
        <a:p>
          <a:endParaRPr lang="fr-FR"/>
        </a:p>
      </dgm:t>
    </dgm:pt>
    <dgm:pt modelId="{2E280606-C8F2-42AF-8D12-27C3A412DA0A}" type="sibTrans" cxnId="{ED74C60E-095F-4F52-BFC6-35AEBB803A9E}">
      <dgm:prSet/>
      <dgm:spPr/>
      <dgm:t>
        <a:bodyPr/>
        <a:lstStyle/>
        <a:p>
          <a:endParaRPr lang="fr-FR"/>
        </a:p>
      </dgm:t>
    </dgm:pt>
    <dgm:pt modelId="{55FEFEB0-5347-4DBD-8A13-7B1922AB4319}" type="pres">
      <dgm:prSet presAssocID="{1CAB9080-DE8E-4B11-B3B5-AF86A4CDC769}" presName="linear" presStyleCnt="0">
        <dgm:presLayoutVars>
          <dgm:dir/>
          <dgm:animLvl val="lvl"/>
          <dgm:resizeHandles val="exact"/>
        </dgm:presLayoutVars>
      </dgm:prSet>
      <dgm:spPr/>
    </dgm:pt>
    <dgm:pt modelId="{B0E49116-9592-4214-8549-A1951AD909A0}" type="pres">
      <dgm:prSet presAssocID="{3281DA9B-69B5-4AF2-8D59-187B8039B2C5}" presName="parentLin" presStyleCnt="0"/>
      <dgm:spPr/>
    </dgm:pt>
    <dgm:pt modelId="{C29D9025-749F-4DE7-8ADC-D28E971FF485}" type="pres">
      <dgm:prSet presAssocID="{3281DA9B-69B5-4AF2-8D59-187B8039B2C5}" presName="parentLeftMargin" presStyleLbl="node1" presStyleIdx="0" presStyleCnt="2"/>
      <dgm:spPr/>
    </dgm:pt>
    <dgm:pt modelId="{8A00F777-820A-4109-AA72-22EC96AAD917}" type="pres">
      <dgm:prSet presAssocID="{3281DA9B-69B5-4AF2-8D59-187B8039B2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ADF46EA-4C8D-4DC1-A230-CF225E5D59CB}" type="pres">
      <dgm:prSet presAssocID="{3281DA9B-69B5-4AF2-8D59-187B8039B2C5}" presName="negativeSpace" presStyleCnt="0"/>
      <dgm:spPr/>
    </dgm:pt>
    <dgm:pt modelId="{6C589BF6-CD33-4515-BB17-9AE62504AA6E}" type="pres">
      <dgm:prSet presAssocID="{3281DA9B-69B5-4AF2-8D59-187B8039B2C5}" presName="childText" presStyleLbl="conFgAcc1" presStyleIdx="0" presStyleCnt="2">
        <dgm:presLayoutVars>
          <dgm:bulletEnabled val="1"/>
        </dgm:presLayoutVars>
      </dgm:prSet>
      <dgm:spPr/>
    </dgm:pt>
    <dgm:pt modelId="{0C41F196-4D24-433F-8B3F-66E69372EEA4}" type="pres">
      <dgm:prSet presAssocID="{E8436F10-717F-4D5E-A424-B39B2C1D73ED}" presName="spaceBetweenRectangles" presStyleCnt="0"/>
      <dgm:spPr/>
    </dgm:pt>
    <dgm:pt modelId="{354432F5-3A2C-4E5B-BF62-F26B603A850B}" type="pres">
      <dgm:prSet presAssocID="{22CE1440-29C8-4CEE-B2DE-D1077E48D53A}" presName="parentLin" presStyleCnt="0"/>
      <dgm:spPr/>
    </dgm:pt>
    <dgm:pt modelId="{A212AAB3-30F4-4034-BDF3-FD9B0A8A2EA8}" type="pres">
      <dgm:prSet presAssocID="{22CE1440-29C8-4CEE-B2DE-D1077E48D53A}" presName="parentLeftMargin" presStyleLbl="node1" presStyleIdx="0" presStyleCnt="2"/>
      <dgm:spPr/>
    </dgm:pt>
    <dgm:pt modelId="{83125579-BE1E-4866-97F1-B221FD5326C7}" type="pres">
      <dgm:prSet presAssocID="{22CE1440-29C8-4CEE-B2DE-D1077E48D53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11A21CD-50EF-40D1-B461-9AD18B84EEEC}" type="pres">
      <dgm:prSet presAssocID="{22CE1440-29C8-4CEE-B2DE-D1077E48D53A}" presName="negativeSpace" presStyleCnt="0"/>
      <dgm:spPr/>
    </dgm:pt>
    <dgm:pt modelId="{A6E85E01-0CCD-44DC-B8A7-4CA85DEB0C93}" type="pres">
      <dgm:prSet presAssocID="{22CE1440-29C8-4CEE-B2DE-D1077E48D53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DC43D09-978E-40C6-BE24-53FA2E0DBE0F}" srcId="{3281DA9B-69B5-4AF2-8D59-187B8039B2C5}" destId="{476B6544-A865-4493-B717-D452ECD6FB17}" srcOrd="3" destOrd="0" parTransId="{A8430ADA-17C7-42FC-B37A-E63DA935D31E}" sibTransId="{533C0CE6-0FE8-4899-8FB6-5D8C12B5601B}"/>
    <dgm:cxn modelId="{ED74C60E-095F-4F52-BFC6-35AEBB803A9E}" srcId="{3281DA9B-69B5-4AF2-8D59-187B8039B2C5}" destId="{C9BF9BE9-2E3F-45C7-B20C-DE62449DEC26}" srcOrd="4" destOrd="0" parTransId="{E5B734E2-C49B-48CC-AB14-A670134F73B1}" sibTransId="{2E280606-C8F2-42AF-8D12-27C3A412DA0A}"/>
    <dgm:cxn modelId="{D36D960F-4EE8-40F9-9F90-A0E58A19B796}" srcId="{3281DA9B-69B5-4AF2-8D59-187B8039B2C5}" destId="{74F8586A-1FF9-44C6-8A57-4F76ABBEE531}" srcOrd="2" destOrd="0" parTransId="{4F52682D-BC67-4FA3-884C-2A542CD8B2B7}" sibTransId="{7A184C2F-2141-41E6-BB10-1D68220FD9D5}"/>
    <dgm:cxn modelId="{7106E220-EDC8-41B4-86D9-A3A60130F086}" srcId="{1CAB9080-DE8E-4B11-B3B5-AF86A4CDC769}" destId="{22CE1440-29C8-4CEE-B2DE-D1077E48D53A}" srcOrd="1" destOrd="0" parTransId="{E1678AC9-86B8-4776-BC85-E08986B2A759}" sibTransId="{14CF7E1F-97B7-4FBE-81C2-995238DF9AC4}"/>
    <dgm:cxn modelId="{71B31735-DD6A-40D5-AEE5-E2113B97A470}" type="presOf" srcId="{42F94442-C0B7-491D-8706-4845D5660BC6}" destId="{6C589BF6-CD33-4515-BB17-9AE62504AA6E}" srcOrd="0" destOrd="0" presId="urn:microsoft.com/office/officeart/2005/8/layout/list1"/>
    <dgm:cxn modelId="{CAC1873D-C72E-44D0-A9C2-932BF5CC399B}" srcId="{3281DA9B-69B5-4AF2-8D59-187B8039B2C5}" destId="{32117A5B-9726-456F-BC19-0C729C6E7667}" srcOrd="1" destOrd="0" parTransId="{48D6594F-D646-449B-A9BC-33621E5927EE}" sibTransId="{4AE354AC-89D0-4687-A22F-E1B22B42090F}"/>
    <dgm:cxn modelId="{11323F4C-63B3-4EC2-8FA9-B1733B00B893}" type="presOf" srcId="{22CE1440-29C8-4CEE-B2DE-D1077E48D53A}" destId="{A212AAB3-30F4-4034-BDF3-FD9B0A8A2EA8}" srcOrd="0" destOrd="0" presId="urn:microsoft.com/office/officeart/2005/8/layout/list1"/>
    <dgm:cxn modelId="{C6CA8075-8B10-489F-9BFD-45D91D6EB70C}" type="presOf" srcId="{E5F8D9A6-3C23-410E-B8AC-6A2BB3488009}" destId="{A6E85E01-0CCD-44DC-B8A7-4CA85DEB0C93}" srcOrd="0" destOrd="2" presId="urn:microsoft.com/office/officeart/2005/8/layout/list1"/>
    <dgm:cxn modelId="{35469D79-2278-40C0-AA0F-EBA58410BD73}" type="presOf" srcId="{1CAB9080-DE8E-4B11-B3B5-AF86A4CDC769}" destId="{55FEFEB0-5347-4DBD-8A13-7B1922AB4319}" srcOrd="0" destOrd="0" presId="urn:microsoft.com/office/officeart/2005/8/layout/list1"/>
    <dgm:cxn modelId="{AF4D6E8F-ADD1-49E2-B26A-3000B205EBFD}" type="presOf" srcId="{49A25286-EF79-4E4C-ADBB-46F7FAC6DFE7}" destId="{A6E85E01-0CCD-44DC-B8A7-4CA85DEB0C93}" srcOrd="0" destOrd="0" presId="urn:microsoft.com/office/officeart/2005/8/layout/list1"/>
    <dgm:cxn modelId="{D0326B9B-7B56-4171-A9DB-962E17268097}" type="presOf" srcId="{74F8586A-1FF9-44C6-8A57-4F76ABBEE531}" destId="{6C589BF6-CD33-4515-BB17-9AE62504AA6E}" srcOrd="0" destOrd="2" presId="urn:microsoft.com/office/officeart/2005/8/layout/list1"/>
    <dgm:cxn modelId="{CA82B8A1-8624-4961-A677-098C07546485}" type="presOf" srcId="{32117A5B-9726-456F-BC19-0C729C6E7667}" destId="{6C589BF6-CD33-4515-BB17-9AE62504AA6E}" srcOrd="0" destOrd="1" presId="urn:microsoft.com/office/officeart/2005/8/layout/list1"/>
    <dgm:cxn modelId="{9207E1BA-CE6E-4283-8ABA-B45001B9DF18}" type="presOf" srcId="{22CE1440-29C8-4CEE-B2DE-D1077E48D53A}" destId="{83125579-BE1E-4866-97F1-B221FD5326C7}" srcOrd="1" destOrd="0" presId="urn:microsoft.com/office/officeart/2005/8/layout/list1"/>
    <dgm:cxn modelId="{4C428DBB-822F-4333-90DA-02B8329A9968}" srcId="{22CE1440-29C8-4CEE-B2DE-D1077E48D53A}" destId="{49A25286-EF79-4E4C-ADBB-46F7FAC6DFE7}" srcOrd="0" destOrd="0" parTransId="{A9AEB5D9-1307-41B1-B2CC-2348B318A2B8}" sibTransId="{997093F6-82E6-4CBC-8ED2-2D76E9613FE3}"/>
    <dgm:cxn modelId="{A45BF6BD-FB38-465A-81CC-D411CC592C2B}" srcId="{22CE1440-29C8-4CEE-B2DE-D1077E48D53A}" destId="{A3329B95-8ED4-4A55-830E-C38D8C11F8E6}" srcOrd="1" destOrd="0" parTransId="{8BB34C27-78B5-45D2-BAF2-3223CF573535}" sibTransId="{087C01D7-35A7-4358-A5C7-8A889F55D35D}"/>
    <dgm:cxn modelId="{FB9DFDBD-868D-4C5D-918E-AA2BBEA9542C}" srcId="{3281DA9B-69B5-4AF2-8D59-187B8039B2C5}" destId="{42F94442-C0B7-491D-8706-4845D5660BC6}" srcOrd="0" destOrd="0" parTransId="{455318E8-7AC5-4596-BB3D-A9D7E94B75E4}" sibTransId="{F97EC2A5-D874-42D6-8892-58C053449D28}"/>
    <dgm:cxn modelId="{85199DC0-DEA9-47AB-8F5F-5CB5D2C744B6}" type="presOf" srcId="{A3329B95-8ED4-4A55-830E-C38D8C11F8E6}" destId="{A6E85E01-0CCD-44DC-B8A7-4CA85DEB0C93}" srcOrd="0" destOrd="1" presId="urn:microsoft.com/office/officeart/2005/8/layout/list1"/>
    <dgm:cxn modelId="{3B601BE6-1680-4E2D-8F54-50A0CC895299}" srcId="{22CE1440-29C8-4CEE-B2DE-D1077E48D53A}" destId="{E5F8D9A6-3C23-410E-B8AC-6A2BB3488009}" srcOrd="2" destOrd="0" parTransId="{BEB098E9-EE1A-46D4-B459-605C9E35073B}" sibTransId="{F20C5371-6311-46F9-B924-3E91D3DB652F}"/>
    <dgm:cxn modelId="{91BFA5CB-0432-4BFB-B8CC-77698C9312DB}" type="presOf" srcId="{3281DA9B-69B5-4AF2-8D59-187B8039B2C5}" destId="{C29D9025-749F-4DE7-8ADC-D28E971FF485}" srcOrd="0" destOrd="0" presId="urn:microsoft.com/office/officeart/2005/8/layout/list1"/>
    <dgm:cxn modelId="{A28799FC-1A90-464F-A709-117079C7E037}" type="presOf" srcId="{476B6544-A865-4493-B717-D452ECD6FB17}" destId="{6C589BF6-CD33-4515-BB17-9AE62504AA6E}" srcOrd="0" destOrd="3" presId="urn:microsoft.com/office/officeart/2005/8/layout/list1"/>
    <dgm:cxn modelId="{CCF84FFD-AFFF-49B3-92F5-6E68FCD1B9E6}" type="presOf" srcId="{3281DA9B-69B5-4AF2-8D59-187B8039B2C5}" destId="{8A00F777-820A-4109-AA72-22EC96AAD917}" srcOrd="1" destOrd="0" presId="urn:microsoft.com/office/officeart/2005/8/layout/list1"/>
    <dgm:cxn modelId="{AAF3BFDD-5AB0-4725-B03F-44BF624799F5}" srcId="{1CAB9080-DE8E-4B11-B3B5-AF86A4CDC769}" destId="{3281DA9B-69B5-4AF2-8D59-187B8039B2C5}" srcOrd="0" destOrd="0" parTransId="{96C86800-1471-48ED-8F27-B4FEBF9DC7C7}" sibTransId="{E8436F10-717F-4D5E-A424-B39B2C1D73ED}"/>
    <dgm:cxn modelId="{BD5D9FDE-E65B-4FB7-BD9E-E8423D58D644}" type="presOf" srcId="{C9BF9BE9-2E3F-45C7-B20C-DE62449DEC26}" destId="{6C589BF6-CD33-4515-BB17-9AE62504AA6E}" srcOrd="0" destOrd="4" presId="urn:microsoft.com/office/officeart/2005/8/layout/list1"/>
    <dgm:cxn modelId="{9BD361A8-E6A0-4FC5-BCBD-34758F7D6243}" type="presParOf" srcId="{55FEFEB0-5347-4DBD-8A13-7B1922AB4319}" destId="{B0E49116-9592-4214-8549-A1951AD909A0}" srcOrd="0" destOrd="0" presId="urn:microsoft.com/office/officeart/2005/8/layout/list1"/>
    <dgm:cxn modelId="{1DE848EF-0DF8-4FCB-B020-024059EDB700}" type="presParOf" srcId="{B0E49116-9592-4214-8549-A1951AD909A0}" destId="{C29D9025-749F-4DE7-8ADC-D28E971FF485}" srcOrd="0" destOrd="0" presId="urn:microsoft.com/office/officeart/2005/8/layout/list1"/>
    <dgm:cxn modelId="{015070E5-5E69-447B-BB2C-93390B62CB37}" type="presParOf" srcId="{B0E49116-9592-4214-8549-A1951AD909A0}" destId="{8A00F777-820A-4109-AA72-22EC96AAD917}" srcOrd="1" destOrd="0" presId="urn:microsoft.com/office/officeart/2005/8/layout/list1"/>
    <dgm:cxn modelId="{EB0A9D84-AD65-45B0-9BA2-EDEC5215A77B}" type="presParOf" srcId="{55FEFEB0-5347-4DBD-8A13-7B1922AB4319}" destId="{9ADF46EA-4C8D-4DC1-A230-CF225E5D59CB}" srcOrd="1" destOrd="0" presId="urn:microsoft.com/office/officeart/2005/8/layout/list1"/>
    <dgm:cxn modelId="{B1AF0DA8-2B44-4F05-A33A-31C040124795}" type="presParOf" srcId="{55FEFEB0-5347-4DBD-8A13-7B1922AB4319}" destId="{6C589BF6-CD33-4515-BB17-9AE62504AA6E}" srcOrd="2" destOrd="0" presId="urn:microsoft.com/office/officeart/2005/8/layout/list1"/>
    <dgm:cxn modelId="{E8360B92-ABE0-4358-ABEC-1165C828D34B}" type="presParOf" srcId="{55FEFEB0-5347-4DBD-8A13-7B1922AB4319}" destId="{0C41F196-4D24-433F-8B3F-66E69372EEA4}" srcOrd="3" destOrd="0" presId="urn:microsoft.com/office/officeart/2005/8/layout/list1"/>
    <dgm:cxn modelId="{AC03C0A5-896C-4460-9220-C315001DB2C4}" type="presParOf" srcId="{55FEFEB0-5347-4DBD-8A13-7B1922AB4319}" destId="{354432F5-3A2C-4E5B-BF62-F26B603A850B}" srcOrd="4" destOrd="0" presId="urn:microsoft.com/office/officeart/2005/8/layout/list1"/>
    <dgm:cxn modelId="{40576A6E-F6F1-4E12-B7FE-17B21B277B66}" type="presParOf" srcId="{354432F5-3A2C-4E5B-BF62-F26B603A850B}" destId="{A212AAB3-30F4-4034-BDF3-FD9B0A8A2EA8}" srcOrd="0" destOrd="0" presId="urn:microsoft.com/office/officeart/2005/8/layout/list1"/>
    <dgm:cxn modelId="{D08BAEF0-F80C-4E4C-B8EE-73EAD056C91D}" type="presParOf" srcId="{354432F5-3A2C-4E5B-BF62-F26B603A850B}" destId="{83125579-BE1E-4866-97F1-B221FD5326C7}" srcOrd="1" destOrd="0" presId="urn:microsoft.com/office/officeart/2005/8/layout/list1"/>
    <dgm:cxn modelId="{430A0A5E-9763-449B-9081-272EAE04A749}" type="presParOf" srcId="{55FEFEB0-5347-4DBD-8A13-7B1922AB4319}" destId="{911A21CD-50EF-40D1-B461-9AD18B84EEEC}" srcOrd="5" destOrd="0" presId="urn:microsoft.com/office/officeart/2005/8/layout/list1"/>
    <dgm:cxn modelId="{FE546AFD-6E79-4D08-9EF9-496CF6B04B4B}" type="presParOf" srcId="{55FEFEB0-5347-4DBD-8A13-7B1922AB4319}" destId="{A6E85E01-0CCD-44DC-B8A7-4CA85DEB0C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89BF6-CD33-4515-BB17-9AE62504AA6E}">
      <dsp:nvSpPr>
        <dsp:cNvPr id="0" name=""/>
        <dsp:cNvSpPr/>
      </dsp:nvSpPr>
      <dsp:spPr>
        <a:xfrm>
          <a:off x="0" y="360368"/>
          <a:ext cx="9681464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89" tIns="374904" rIns="75138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kern="1200" noProof="0" dirty="0"/>
            <a:t>Dep</a:t>
          </a:r>
          <a:r>
            <a:rPr lang="es-AR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es-AR" sz="1800" kern="1200" noProof="0" dirty="0"/>
            <a:t>sito en garantía en favor del prestatario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kern="1200" noProof="0" dirty="0"/>
            <a:t>Abierto en un banco de la OCDE con notación min. BB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kern="1200" noProof="0" dirty="0"/>
            <a:t>Dep</a:t>
          </a:r>
          <a:r>
            <a:rPr lang="es-AR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es-AR" sz="1800" kern="1200" noProof="0" dirty="0"/>
            <a:t>sito de dos cuotas en capital durante todo el plazo del préstamo (10 – 15 años)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kern="1200" noProof="0" dirty="0"/>
            <a:t>Dep</a:t>
          </a:r>
          <a:r>
            <a:rPr lang="es-AR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es-AR" sz="1800" kern="1200" noProof="0" dirty="0"/>
            <a:t>sito que genera intereses que son capitalizados en favor del prestamista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kern="1200" noProof="0" dirty="0"/>
            <a:t>Los intereses pueden ser pagos anualmente si el prestamista así lo solicita</a:t>
          </a:r>
        </a:p>
      </dsp:txBody>
      <dsp:txXfrm>
        <a:off x="0" y="360368"/>
        <a:ext cx="9681464" cy="1927800"/>
      </dsp:txXfrm>
    </dsp:sp>
    <dsp:sp modelId="{8A00F777-820A-4109-AA72-22EC96AAD917}">
      <dsp:nvSpPr>
        <dsp:cNvPr id="0" name=""/>
        <dsp:cNvSpPr/>
      </dsp:nvSpPr>
      <dsp:spPr>
        <a:xfrm>
          <a:off x="484073" y="94688"/>
          <a:ext cx="677702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155" tIns="0" rIns="2561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Las principales </a:t>
          </a:r>
          <a:r>
            <a:rPr lang="fr-FR" sz="1800" kern="1200" dirty="0" err="1"/>
            <a:t>características</a:t>
          </a:r>
          <a:r>
            <a:rPr lang="fr-FR" sz="1800" kern="1200" dirty="0"/>
            <a:t> de la </a:t>
          </a:r>
          <a:r>
            <a:rPr lang="fr-FR" sz="1800" kern="1200" dirty="0" err="1"/>
            <a:t>garantía</a:t>
          </a:r>
          <a:endParaRPr lang="fr-FR" sz="1800" kern="1200" dirty="0"/>
        </a:p>
      </dsp:txBody>
      <dsp:txXfrm>
        <a:off x="510012" y="120627"/>
        <a:ext cx="6725146" cy="479482"/>
      </dsp:txXfrm>
    </dsp:sp>
    <dsp:sp modelId="{A6E85E01-0CCD-44DC-B8A7-4CA85DEB0C93}">
      <dsp:nvSpPr>
        <dsp:cNvPr id="0" name=""/>
        <dsp:cNvSpPr/>
      </dsp:nvSpPr>
      <dsp:spPr>
        <a:xfrm>
          <a:off x="0" y="2651048"/>
          <a:ext cx="9681464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89" tIns="374904" rIns="75138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kern="1200" noProof="0" dirty="0"/>
            <a:t>La AFD da acceso a las divisas al prestamista usando una parte del primer desembolso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kern="1200" noProof="0" dirty="0"/>
            <a:t>El BCRA tiene que aprobar este mecanismo por una resolución de su Directorio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kern="1200" noProof="0" dirty="0"/>
            <a:t>El prestamista se compromete contractualmente a poner el equivalente del monto depositado por la AFD en el proyecto en la fase de desembolsos (5 años) </a:t>
          </a:r>
        </a:p>
      </dsp:txBody>
      <dsp:txXfrm>
        <a:off x="0" y="2651048"/>
        <a:ext cx="9681464" cy="1615950"/>
      </dsp:txXfrm>
    </dsp:sp>
    <dsp:sp modelId="{83125579-BE1E-4866-97F1-B221FD5326C7}">
      <dsp:nvSpPr>
        <dsp:cNvPr id="0" name=""/>
        <dsp:cNvSpPr/>
      </dsp:nvSpPr>
      <dsp:spPr>
        <a:xfrm>
          <a:off x="484073" y="2385368"/>
          <a:ext cx="677702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155" tIns="0" rIns="2561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El </a:t>
          </a:r>
          <a:r>
            <a:rPr lang="fr-FR" sz="1800" kern="1200" dirty="0" err="1"/>
            <a:t>lado</a:t>
          </a:r>
          <a:r>
            <a:rPr lang="fr-FR" sz="1800" kern="1200" dirty="0"/>
            <a:t> </a:t>
          </a:r>
          <a:r>
            <a:rPr lang="fr-FR" sz="1800" kern="1200" dirty="0" err="1"/>
            <a:t>innovador</a:t>
          </a:r>
          <a:r>
            <a:rPr lang="fr-FR" sz="1800" kern="1200" dirty="0"/>
            <a:t> de la </a:t>
          </a:r>
          <a:r>
            <a:rPr lang="fr-FR" sz="1800" kern="1200" dirty="0" err="1"/>
            <a:t>garantía</a:t>
          </a:r>
          <a:endParaRPr lang="fr-FR" sz="1800" kern="1200" dirty="0"/>
        </a:p>
      </dsp:txBody>
      <dsp:txXfrm>
        <a:off x="510012" y="2411307"/>
        <a:ext cx="672514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1B874-8AD2-4AAE-8097-A4465FEA5C1B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4DD4F-5D6F-4C97-B4C0-EC539444B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33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1225684"/>
            <a:ext cx="7488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Grupo AFD : garantías e innovación para el financiamiento del desarrollo </a:t>
            </a:r>
          </a:p>
          <a:p>
            <a:endParaRPr lang="es-E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37164" y="3693325"/>
            <a:ext cx="543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Lorena Sarmiento </a:t>
            </a:r>
            <a:r>
              <a:rPr lang="es-ES" sz="2000" dirty="0" err="1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Tredinnick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 de Chara</a:t>
            </a:r>
          </a:p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Directora AFD en la Argentina</a:t>
            </a:r>
          </a:p>
        </p:txBody>
      </p: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551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Funcionamiento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de la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garantia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ARIZ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4D3348-8405-F62C-F2DA-CC365609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370" y="1742535"/>
            <a:ext cx="8107362" cy="494480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D00655-CD8D-05C5-49B0-296D0054F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74" y="5967215"/>
            <a:ext cx="2275996" cy="8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7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520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Activacion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de la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garantia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ARIZ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ECDB63-731D-FA1F-401C-87639F61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369" y="1654115"/>
            <a:ext cx="8038351" cy="495017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66A38B8-9B4D-7877-572D-549E71903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74" y="5967215"/>
            <a:ext cx="2275996" cy="8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7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56335" y="2187135"/>
            <a:ext cx="73043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Mecanismo</a:t>
            </a:r>
            <a:r>
              <a:rPr lang="fr-FR" sz="26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 de </a:t>
            </a:r>
            <a:r>
              <a:rPr lang="fr-FR" sz="26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garantía</a:t>
            </a:r>
            <a:r>
              <a:rPr lang="fr-FR" sz="26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 para </a:t>
            </a:r>
            <a:r>
              <a:rPr lang="fr-FR" sz="26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mitigar</a:t>
            </a:r>
            <a:r>
              <a:rPr lang="fr-FR" sz="26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 el </a:t>
            </a:r>
            <a:r>
              <a:rPr lang="fr-FR" sz="26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riesgo</a:t>
            </a:r>
            <a:r>
              <a:rPr lang="fr-FR" sz="26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país</a:t>
            </a:r>
            <a:endParaRPr lang="es-ES" sz="26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51226" y="3244334"/>
            <a:ext cx="692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AFD: abriendo el camino hacia el financiamiento internacional a tasas razonables </a:t>
            </a:r>
          </a:p>
        </p:txBody>
      </p:sp>
    </p:spTree>
    <p:extLst>
      <p:ext uri="{BB962C8B-B14F-4D97-AF65-F5344CB8AC3E}">
        <p14:creationId xmlns:p14="http://schemas.microsoft.com/office/powerpoint/2010/main" val="350658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5700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Depósito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en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garantía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en el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extranjero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para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bajar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el spread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A961E1BD-10B9-3460-E429-C3FC73043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47" y="1976047"/>
            <a:ext cx="2107430" cy="876915"/>
          </a:xfrm>
          <a:prstGeom prst="rect">
            <a:avLst/>
          </a:prstGeom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id="{1E987A0E-0EE1-E80F-5D57-2880BE6EFCD7}"/>
              </a:ext>
            </a:extLst>
          </p:cNvPr>
          <p:cNvSpPr txBox="1">
            <a:spLocks/>
          </p:cNvSpPr>
          <p:nvPr/>
        </p:nvSpPr>
        <p:spPr>
          <a:xfrm>
            <a:off x="3042624" y="3021344"/>
            <a:ext cx="1364532" cy="336752"/>
          </a:xfrm>
          <a:prstGeom prst="rect">
            <a:avLst/>
          </a:prstGeom>
          <a:ln w="19050">
            <a:solidFill>
              <a:srgbClr val="EF2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200" dirty="0">
                <a:solidFill>
                  <a:srgbClr val="002060"/>
                </a:solidFill>
              </a:rPr>
              <a:t>as Lender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97458EEA-3B6B-4798-0ABE-0BFB6A066FCF}"/>
              </a:ext>
            </a:extLst>
          </p:cNvPr>
          <p:cNvSpPr txBox="1">
            <a:spLocks/>
          </p:cNvSpPr>
          <p:nvPr/>
        </p:nvSpPr>
        <p:spPr>
          <a:xfrm>
            <a:off x="9310313" y="2062530"/>
            <a:ext cx="1584176" cy="865838"/>
          </a:xfrm>
          <a:prstGeom prst="rect">
            <a:avLst/>
          </a:prstGeom>
          <a:ln w="19050">
            <a:solidFill>
              <a:srgbClr val="EF2A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>
                <a:solidFill>
                  <a:srgbClr val="002060"/>
                </a:solidFill>
              </a:rPr>
              <a:t>Borrower</a:t>
            </a:r>
            <a:endParaRPr lang="fr-FR" sz="1800" dirty="0">
              <a:solidFill>
                <a:srgbClr val="002060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CBBC914-4345-E07F-6D17-A9289D717D36}"/>
              </a:ext>
            </a:extLst>
          </p:cNvPr>
          <p:cNvCxnSpPr/>
          <p:nvPr/>
        </p:nvCxnSpPr>
        <p:spPr>
          <a:xfrm flipH="1">
            <a:off x="4694468" y="2426679"/>
            <a:ext cx="4329370" cy="313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F0ADEC-36DB-5C72-5C66-9EB3444B99B5}"/>
              </a:ext>
            </a:extLst>
          </p:cNvPr>
          <p:cNvCxnSpPr/>
          <p:nvPr/>
        </p:nvCxnSpPr>
        <p:spPr>
          <a:xfrm>
            <a:off x="5224297" y="3991364"/>
            <a:ext cx="3658553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re 3">
            <a:extLst>
              <a:ext uri="{FF2B5EF4-FFF2-40B4-BE49-F238E27FC236}">
                <a16:creationId xmlns:a16="http://schemas.microsoft.com/office/drawing/2014/main" id="{9153D882-7A93-21C3-1C10-75CEF3BE544F}"/>
              </a:ext>
            </a:extLst>
          </p:cNvPr>
          <p:cNvSpPr txBox="1">
            <a:spLocks/>
          </p:cNvSpPr>
          <p:nvPr/>
        </p:nvSpPr>
        <p:spPr>
          <a:xfrm>
            <a:off x="2523497" y="3751958"/>
            <a:ext cx="2587226" cy="43333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200" dirty="0">
                <a:solidFill>
                  <a:srgbClr val="00B050"/>
                </a:solidFill>
              </a:rPr>
              <a:t>FIRST DRAWDOWN</a:t>
            </a:r>
            <a:endParaRPr lang="fr-FR" sz="1200" dirty="0">
              <a:solidFill>
                <a:srgbClr val="00B05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EAE1AE9-C52A-D8B3-D714-BCD41F2D0F5D}"/>
              </a:ext>
            </a:extLst>
          </p:cNvPr>
          <p:cNvCxnSpPr/>
          <p:nvPr/>
        </p:nvCxnSpPr>
        <p:spPr>
          <a:xfrm>
            <a:off x="3775979" y="4234981"/>
            <a:ext cx="0" cy="927402"/>
          </a:xfrm>
          <a:prstGeom prst="straightConnector1">
            <a:avLst/>
          </a:prstGeom>
          <a:ln w="28575">
            <a:solidFill>
              <a:srgbClr val="B340D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D5F65C1-96C1-0EC3-558E-E786C62E76CE}"/>
              </a:ext>
            </a:extLst>
          </p:cNvPr>
          <p:cNvCxnSpPr/>
          <p:nvPr/>
        </p:nvCxnSpPr>
        <p:spPr>
          <a:xfrm flipH="1" flipV="1">
            <a:off x="4763626" y="2579600"/>
            <a:ext cx="4089453" cy="836"/>
          </a:xfrm>
          <a:prstGeom prst="straightConnector1">
            <a:avLst/>
          </a:prstGeom>
          <a:ln w="28575">
            <a:solidFill>
              <a:srgbClr val="9900CC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re 3">
            <a:extLst>
              <a:ext uri="{FF2B5EF4-FFF2-40B4-BE49-F238E27FC236}">
                <a16:creationId xmlns:a16="http://schemas.microsoft.com/office/drawing/2014/main" id="{236606B9-BAB6-AFCB-273A-A9E7FFDB6D46}"/>
              </a:ext>
            </a:extLst>
          </p:cNvPr>
          <p:cNvSpPr txBox="1">
            <a:spLocks/>
          </p:cNvSpPr>
          <p:nvPr/>
        </p:nvSpPr>
        <p:spPr>
          <a:xfrm>
            <a:off x="5773177" y="2626569"/>
            <a:ext cx="2171952" cy="384276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200" dirty="0">
                <a:solidFill>
                  <a:srgbClr val="9900CC"/>
                </a:solidFill>
              </a:rPr>
              <a:t>SECURITY AGREEMENT (</a:t>
            </a:r>
            <a:r>
              <a:rPr lang="pt-BR" sz="1200" i="1" dirty="0">
                <a:solidFill>
                  <a:srgbClr val="9900CC"/>
                </a:solidFill>
              </a:rPr>
              <a:t>escrow account</a:t>
            </a:r>
            <a:r>
              <a:rPr lang="pt-BR" sz="1200" dirty="0">
                <a:solidFill>
                  <a:srgbClr val="9900CC"/>
                </a:solidFill>
              </a:rPr>
              <a:t>)</a:t>
            </a:r>
            <a:endParaRPr lang="fr-FR" sz="1200" dirty="0">
              <a:solidFill>
                <a:srgbClr val="9900CC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F986401B-A0BF-C7BE-D39B-DF092FA3FE57}"/>
              </a:ext>
            </a:extLst>
          </p:cNvPr>
          <p:cNvSpPr txBox="1">
            <a:spLocks/>
          </p:cNvSpPr>
          <p:nvPr/>
        </p:nvSpPr>
        <p:spPr>
          <a:xfrm>
            <a:off x="2909701" y="5834722"/>
            <a:ext cx="1800199" cy="562747"/>
          </a:xfrm>
          <a:prstGeom prst="rect">
            <a:avLst/>
          </a:prstGeom>
          <a:ln w="19050">
            <a:solidFill>
              <a:srgbClr val="EF2A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200" dirty="0">
                <a:solidFill>
                  <a:srgbClr val="002060"/>
                </a:solidFill>
              </a:rPr>
              <a:t>Bank Account opened in France by the Lender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3" name="Titre 3">
            <a:extLst>
              <a:ext uri="{FF2B5EF4-FFF2-40B4-BE49-F238E27FC236}">
                <a16:creationId xmlns:a16="http://schemas.microsoft.com/office/drawing/2014/main" id="{1733B0D6-2C97-E91F-C5AD-58229363A292}"/>
              </a:ext>
            </a:extLst>
          </p:cNvPr>
          <p:cNvSpPr txBox="1">
            <a:spLocks/>
          </p:cNvSpPr>
          <p:nvPr/>
        </p:nvSpPr>
        <p:spPr>
          <a:xfrm>
            <a:off x="6117913" y="1998436"/>
            <a:ext cx="1747464" cy="4970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200" dirty="0">
                <a:solidFill>
                  <a:srgbClr val="00B050"/>
                </a:solidFill>
              </a:rPr>
              <a:t>FACILITY AGREEMENT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473A6D07-823B-434D-7477-38901C670EAB}"/>
              </a:ext>
            </a:extLst>
          </p:cNvPr>
          <p:cNvSpPr txBox="1">
            <a:spLocks/>
          </p:cNvSpPr>
          <p:nvPr/>
        </p:nvSpPr>
        <p:spPr>
          <a:xfrm>
            <a:off x="8968779" y="4270918"/>
            <a:ext cx="922183" cy="540127"/>
          </a:xfrm>
          <a:prstGeom prst="rect">
            <a:avLst/>
          </a:prstGeom>
          <a:ln w="19050">
            <a:solidFill>
              <a:srgbClr val="EF2A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050" dirty="0">
                <a:solidFill>
                  <a:srgbClr val="002060"/>
                </a:solidFill>
              </a:rPr>
              <a:t>AFD Project Account</a:t>
            </a:r>
            <a:endParaRPr lang="fr-FR" sz="1050" dirty="0">
              <a:solidFill>
                <a:srgbClr val="00206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4777FA5-3C26-0365-7592-2584AF726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54" y="3514901"/>
            <a:ext cx="688404" cy="68840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D53360F-4473-0FB9-4CA7-DE8777B097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9"/>
          <a:stretch/>
        </p:blipFill>
        <p:spPr>
          <a:xfrm>
            <a:off x="10672757" y="3946949"/>
            <a:ext cx="276491" cy="26338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832AE72-8E36-2F40-7852-6623B5E858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67" y="3751958"/>
            <a:ext cx="297733" cy="297733"/>
          </a:xfrm>
          <a:prstGeom prst="rect">
            <a:avLst/>
          </a:prstGeom>
        </p:spPr>
      </p:pic>
      <p:sp>
        <p:nvSpPr>
          <p:cNvPr id="18" name="Titre 3">
            <a:extLst>
              <a:ext uri="{FF2B5EF4-FFF2-40B4-BE49-F238E27FC236}">
                <a16:creationId xmlns:a16="http://schemas.microsoft.com/office/drawing/2014/main" id="{2959681A-4872-5E6A-4C52-3DD21A8B9736}"/>
              </a:ext>
            </a:extLst>
          </p:cNvPr>
          <p:cNvSpPr txBox="1">
            <a:spLocks/>
          </p:cNvSpPr>
          <p:nvPr/>
        </p:nvSpPr>
        <p:spPr>
          <a:xfrm>
            <a:off x="10253734" y="4270919"/>
            <a:ext cx="861364" cy="540126"/>
          </a:xfrm>
          <a:prstGeom prst="rect">
            <a:avLst/>
          </a:prstGeom>
          <a:ln w="19050">
            <a:solidFill>
              <a:srgbClr val="EF2A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050" dirty="0">
                <a:solidFill>
                  <a:srgbClr val="002060"/>
                </a:solidFill>
              </a:rPr>
              <a:t>Peso Project Account</a:t>
            </a:r>
            <a:endParaRPr lang="fr-FR" sz="1050" dirty="0">
              <a:solidFill>
                <a:srgbClr val="002060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A9521F1-713C-31B2-97A0-B296E2119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06" y="3771301"/>
            <a:ext cx="297733" cy="297733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E8CD163-D58B-B44C-D451-2E25EA539271}"/>
              </a:ext>
            </a:extLst>
          </p:cNvPr>
          <p:cNvCxnSpPr/>
          <p:nvPr/>
        </p:nvCxnSpPr>
        <p:spPr>
          <a:xfrm>
            <a:off x="9857736" y="4519931"/>
            <a:ext cx="46527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2E281ADB-72D2-0377-5CB2-1ABEEC0B0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54" y="5288227"/>
            <a:ext cx="420651" cy="42065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730BB6B-CC68-48D1-F963-C62A2802E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319" y="3979966"/>
            <a:ext cx="214288" cy="257146"/>
          </a:xfrm>
          <a:prstGeom prst="rect">
            <a:avLst/>
          </a:prstGeom>
        </p:spPr>
      </p:pic>
      <p:pic>
        <p:nvPicPr>
          <p:cNvPr id="23" name="Picture 4" descr="Symbole monétaire de l'euro - Icônes panneaux gratuites">
            <a:extLst>
              <a:ext uri="{FF2B5EF4-FFF2-40B4-BE49-F238E27FC236}">
                <a16:creationId xmlns:a16="http://schemas.microsoft.com/office/drawing/2014/main" id="{6E9597D9-EF47-89C3-516A-8F03FE42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21507" y="5507433"/>
            <a:ext cx="204152" cy="2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C8C74BD-AA77-A3A5-FE27-5D7A023232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20" y="5927661"/>
            <a:ext cx="1613046" cy="9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9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554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Funcionamiento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de la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garantía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E0FA982-C8DC-2403-C47A-E241479C9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8401"/>
              </p:ext>
            </p:extLst>
          </p:nvPr>
        </p:nvGraphicFramePr>
        <p:xfrm>
          <a:off x="2086864" y="1656222"/>
          <a:ext cx="9681464" cy="436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6A02E9D4-498C-565C-108C-2BA8A54A38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20" y="5927661"/>
            <a:ext cx="1613046" cy="9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56336" y="2394167"/>
            <a:ext cx="4105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El Grupo AFD</a:t>
            </a:r>
            <a:endParaRPr lang="es-ES" sz="26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56336" y="3059668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Una breve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64779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26487" y="1131263"/>
            <a:ext cx="618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La AFD, </a:t>
            </a:r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84 años junto a los demás</a:t>
            </a:r>
          </a:p>
          <a:p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C3A5C7-CBC3-792A-1BC2-7980A6BDFC0B}"/>
              </a:ext>
            </a:extLst>
          </p:cNvPr>
          <p:cNvSpPr/>
          <p:nvPr/>
        </p:nvSpPr>
        <p:spPr>
          <a:xfrm>
            <a:off x="1066487" y="2112546"/>
            <a:ext cx="11017245" cy="1236933"/>
          </a:xfrm>
          <a:prstGeom prst="rect">
            <a:avLst/>
          </a:prstGeom>
          <a:solidFill>
            <a:srgbClr val="A9AEDF">
              <a:alpha val="20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A534605-D87B-1A87-2B21-A47F9821598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326487" y="2480356"/>
            <a:ext cx="0" cy="38356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A5C2CF9-5210-A60C-3B07-0510F262BF11}"/>
              </a:ext>
            </a:extLst>
          </p:cNvPr>
          <p:cNvSpPr/>
          <p:nvPr/>
        </p:nvSpPr>
        <p:spPr>
          <a:xfrm>
            <a:off x="1066487" y="2863916"/>
            <a:ext cx="2520000" cy="9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noProof="0" dirty="0"/>
              <a:t>Promuevan el desarrollo económico sostenible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998A8-47FC-1065-19F0-71BF5076D1A6}"/>
              </a:ext>
            </a:extLst>
          </p:cNvPr>
          <p:cNvSpPr/>
          <p:nvPr/>
        </p:nvSpPr>
        <p:spPr>
          <a:xfrm>
            <a:off x="3898904" y="3196423"/>
            <a:ext cx="2520000" cy="93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noProof="0" dirty="0"/>
              <a:t>Reduzcan la pobreza </a:t>
            </a:r>
          </a:p>
          <a:p>
            <a:pPr algn="ctr"/>
            <a:r>
              <a:rPr lang="es-ES_tradnl" sz="1400" noProof="0" dirty="0"/>
              <a:t>y las desigualdades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8CC418-DF23-B191-6E2C-49CAA4796297}"/>
              </a:ext>
            </a:extLst>
          </p:cNvPr>
          <p:cNvSpPr/>
          <p:nvPr/>
        </p:nvSpPr>
        <p:spPr>
          <a:xfrm>
            <a:off x="6731321" y="2863916"/>
            <a:ext cx="2520000" cy="9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noProof="0" dirty="0"/>
              <a:t>Promuevan la biodiversidad, </a:t>
            </a:r>
          </a:p>
          <a:p>
            <a:pPr algn="ctr"/>
            <a:r>
              <a:rPr lang="es-ES_tradnl" sz="1400" noProof="0" dirty="0"/>
              <a:t>la </a:t>
            </a:r>
            <a:r>
              <a:rPr lang="es-ES_tradnl" sz="1300" noProof="0" dirty="0"/>
              <a:t>responsabilidad</a:t>
            </a:r>
            <a:r>
              <a:rPr lang="es-ES_tradnl" sz="1400" noProof="0" dirty="0"/>
              <a:t> E&amp;S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0A2E6-8739-5F4C-3B87-01194D5796A1}"/>
              </a:ext>
            </a:extLst>
          </p:cNvPr>
          <p:cNvSpPr/>
          <p:nvPr/>
        </p:nvSpPr>
        <p:spPr>
          <a:xfrm>
            <a:off x="9563737" y="3196423"/>
            <a:ext cx="2520000" cy="93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noProof="0" dirty="0"/>
              <a:t>Reduzcan los impactos negativos del cambio climático</a:t>
            </a:r>
          </a:p>
        </p:txBody>
      </p:sp>
      <p:sp>
        <p:nvSpPr>
          <p:cNvPr id="10" name="Rectangle à coins arrondis 12">
            <a:extLst>
              <a:ext uri="{FF2B5EF4-FFF2-40B4-BE49-F238E27FC236}">
                <a16:creationId xmlns:a16="http://schemas.microsoft.com/office/drawing/2014/main" id="{7B4389C8-2642-539F-C3D8-655CF8E96F0A}"/>
              </a:ext>
            </a:extLst>
          </p:cNvPr>
          <p:cNvSpPr/>
          <p:nvPr/>
        </p:nvSpPr>
        <p:spPr>
          <a:xfrm>
            <a:off x="1079187" y="1943656"/>
            <a:ext cx="11004545" cy="536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 dirty="0">
                <a:solidFill>
                  <a:schemeClr val="bg2"/>
                </a:solidFill>
              </a:rPr>
              <a:t>La AFD está comprometida con mejorar la vida cotidiana de las poblaciones financiando proyectos que :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1136C77-BBD7-AD22-76AF-8276FB3BB27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991321" y="2480356"/>
            <a:ext cx="0" cy="38356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2B6DC35-153C-6887-EC54-D8603501CA7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158904" y="2480356"/>
            <a:ext cx="0" cy="716067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2266CCD-5A16-0C73-4D4C-919ED9CB5B06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0823737" y="2480356"/>
            <a:ext cx="0" cy="716067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que 13">
            <a:extLst>
              <a:ext uri="{FF2B5EF4-FFF2-40B4-BE49-F238E27FC236}">
                <a16:creationId xmlns:a16="http://schemas.microsoft.com/office/drawing/2014/main" id="{B5407420-D6A6-7162-3AF7-F574515A5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6637" y="4952430"/>
            <a:ext cx="444464" cy="44446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EE50FC2-260A-AC73-76DA-F959E47088DE}"/>
              </a:ext>
            </a:extLst>
          </p:cNvPr>
          <p:cNvSpPr txBox="1"/>
          <p:nvPr/>
        </p:nvSpPr>
        <p:spPr>
          <a:xfrm>
            <a:off x="2054762" y="4836108"/>
            <a:ext cx="13257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Fundada en </a:t>
            </a:r>
            <a:r>
              <a:rPr lang="es-ES_tradnl" sz="2400" b="1" noProof="0" dirty="0">
                <a:solidFill>
                  <a:schemeClr val="tx2"/>
                </a:solidFill>
              </a:rPr>
              <a:t>1941</a:t>
            </a:r>
            <a:endParaRPr lang="es-ES_tradnl" sz="2400" noProof="0" dirty="0">
              <a:solidFill>
                <a:schemeClr val="tx2"/>
              </a:solidFill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53FC5FAA-7B1B-AC0C-0A0A-FCB1C8BC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7707" y="4977830"/>
            <a:ext cx="393664" cy="39366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8AD428A-03EA-9B1A-611A-1C90860D8E65}"/>
              </a:ext>
            </a:extLst>
          </p:cNvPr>
          <p:cNvSpPr txBox="1"/>
          <p:nvPr/>
        </p:nvSpPr>
        <p:spPr>
          <a:xfrm>
            <a:off x="4654190" y="4728386"/>
            <a:ext cx="1986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100% </a:t>
            </a:r>
          </a:p>
          <a:p>
            <a:r>
              <a:rPr lang="es-ES_tradnl" sz="14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capital del </a:t>
            </a:r>
          </a:p>
          <a:p>
            <a:r>
              <a:rPr lang="es-ES_tradnl" sz="14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Gobierno francés</a:t>
            </a:r>
            <a:endParaRPr lang="es-ES_tradnl" sz="1400" noProof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016E502-DBC7-54CE-50BD-C9FA63568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0654" y="4966092"/>
            <a:ext cx="417140" cy="41714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BF2EA67-BABE-A479-5975-D74FB93AEE4E}"/>
              </a:ext>
            </a:extLst>
          </p:cNvPr>
          <p:cNvSpPr txBox="1"/>
          <p:nvPr/>
        </p:nvSpPr>
        <p:spPr>
          <a:xfrm>
            <a:off x="7517183" y="4759164"/>
            <a:ext cx="1595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AA</a:t>
            </a:r>
            <a:r>
              <a:rPr lang="es-ES_tradnl" sz="14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 (S&amp;P) y </a:t>
            </a:r>
          </a:p>
          <a:p>
            <a:r>
              <a:rPr lang="es-ES_tradnl" sz="24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AA-</a:t>
            </a:r>
            <a:r>
              <a:rPr lang="es-ES_tradnl" sz="20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4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(Fitch)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F95E9C58-3AEA-341E-0700-F3AADB41DE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93535" y="4977830"/>
            <a:ext cx="393664" cy="393664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EC3F65A-0CC2-1F6C-9B40-56CF98896DAC}"/>
              </a:ext>
            </a:extLst>
          </p:cNvPr>
          <p:cNvCxnSpPr>
            <a:cxnSpLocks/>
          </p:cNvCxnSpPr>
          <p:nvPr/>
        </p:nvCxnSpPr>
        <p:spPr>
          <a:xfrm>
            <a:off x="3820036" y="4682220"/>
            <a:ext cx="0" cy="984885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D6E662D-8BBC-2AAE-7FBA-66C86C053217}"/>
              </a:ext>
            </a:extLst>
          </p:cNvPr>
          <p:cNvCxnSpPr>
            <a:cxnSpLocks/>
          </p:cNvCxnSpPr>
          <p:nvPr/>
        </p:nvCxnSpPr>
        <p:spPr>
          <a:xfrm>
            <a:off x="9330186" y="4682220"/>
            <a:ext cx="0" cy="984885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49C9657-C753-9AE1-FECC-3C0954F60A35}"/>
              </a:ext>
            </a:extLst>
          </p:cNvPr>
          <p:cNvSpPr txBox="1"/>
          <p:nvPr/>
        </p:nvSpPr>
        <p:spPr>
          <a:xfrm>
            <a:off x="10308112" y="4805330"/>
            <a:ext cx="1489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noProof="0" dirty="0">
                <a:solidFill>
                  <a:schemeClr val="tx2"/>
                </a:solidFill>
                <a:latin typeface="Century Gothic" panose="020B0502020202020204" pitchFamily="34" charset="0"/>
              </a:rPr>
              <a:t>Banco supervisado por la ACPR</a:t>
            </a:r>
            <a:endParaRPr lang="es-ES_tradnl" sz="3000" noProof="0" dirty="0">
              <a:solidFill>
                <a:schemeClr val="tx2"/>
              </a:solidFill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7E20A95-9F47-BC11-3C6C-6F4F3A66F5C4}"/>
              </a:ext>
            </a:extLst>
          </p:cNvPr>
          <p:cNvCxnSpPr>
            <a:cxnSpLocks/>
          </p:cNvCxnSpPr>
          <p:nvPr/>
        </p:nvCxnSpPr>
        <p:spPr>
          <a:xfrm>
            <a:off x="6641136" y="4636053"/>
            <a:ext cx="0" cy="984885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9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573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Cifras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claves del Grupo AFD 2024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0F3AEC0-02C7-45D6-1C6E-64958F31F428}"/>
              </a:ext>
            </a:extLst>
          </p:cNvPr>
          <p:cNvSpPr txBox="1"/>
          <p:nvPr/>
        </p:nvSpPr>
        <p:spPr>
          <a:xfrm>
            <a:off x="1178018" y="2844460"/>
            <a:ext cx="226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noProof="0" dirty="0">
                <a:solidFill>
                  <a:schemeClr val="tx2"/>
                </a:solidFill>
              </a:rPr>
              <a:t>13 700 M €</a:t>
            </a:r>
          </a:p>
          <a:p>
            <a:pPr algn="ctr" rtl="0"/>
            <a:r>
              <a:rPr lang="es-ES_tradnl" sz="1200" noProof="0" dirty="0">
                <a:solidFill>
                  <a:schemeClr val="tx2"/>
                </a:solidFill>
              </a:rPr>
              <a:t>en compromisos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95C8471-36C5-4BD4-2A92-19DCE61BDBA7}"/>
              </a:ext>
            </a:extLst>
          </p:cNvPr>
          <p:cNvSpPr txBox="1"/>
          <p:nvPr/>
        </p:nvSpPr>
        <p:spPr>
          <a:xfrm>
            <a:off x="3851476" y="2844460"/>
            <a:ext cx="252376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noProof="0" dirty="0">
                <a:solidFill>
                  <a:schemeClr val="tx2"/>
                </a:solidFill>
              </a:rPr>
              <a:t>Más de</a:t>
            </a:r>
          </a:p>
          <a:p>
            <a:pPr algn="ctr"/>
            <a:r>
              <a:rPr lang="es-ES_tradnl" sz="2400" b="1" noProof="0" dirty="0">
                <a:solidFill>
                  <a:schemeClr val="tx2"/>
                </a:solidFill>
              </a:rPr>
              <a:t>1250</a:t>
            </a:r>
          </a:p>
          <a:p>
            <a:pPr algn="ctr"/>
            <a:r>
              <a:rPr lang="es-ES_tradnl" sz="1200" noProof="0" dirty="0">
                <a:solidFill>
                  <a:schemeClr val="tx2"/>
                </a:solidFill>
              </a:rPr>
              <a:t>proyectos nuevos en 2024</a:t>
            </a:r>
          </a:p>
          <a:p>
            <a:pPr algn="ctr"/>
            <a:r>
              <a:rPr lang="es-ES_tradnl" sz="1050" noProof="0" dirty="0">
                <a:solidFill>
                  <a:schemeClr val="tx2"/>
                </a:solidFill>
              </a:rPr>
              <a:t>Aumento del 26 % respecto de 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9A2BFF-6A32-A8D1-C891-F92461F1076A}"/>
              </a:ext>
            </a:extLst>
          </p:cNvPr>
          <p:cNvSpPr txBox="1"/>
          <p:nvPr/>
        </p:nvSpPr>
        <p:spPr>
          <a:xfrm>
            <a:off x="6688584" y="2844460"/>
            <a:ext cx="2289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noProof="0" dirty="0">
                <a:solidFill>
                  <a:schemeClr val="tx2"/>
                </a:solidFill>
              </a:rPr>
              <a:t>Alrededor del</a:t>
            </a:r>
          </a:p>
          <a:p>
            <a:pPr algn="ctr"/>
            <a:r>
              <a:rPr lang="es-ES_tradnl" sz="2400" b="1" noProof="0" dirty="0">
                <a:solidFill>
                  <a:schemeClr val="tx2"/>
                </a:solidFill>
              </a:rPr>
              <a:t>4000</a:t>
            </a:r>
          </a:p>
          <a:p>
            <a:pPr algn="ctr" rtl="0"/>
            <a:r>
              <a:rPr lang="es-ES_tradnl" sz="1200" noProof="0" dirty="0">
                <a:solidFill>
                  <a:schemeClr val="tx2"/>
                </a:solidFill>
              </a:rPr>
              <a:t>proyectos en curso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7F8790-3ED3-89D3-5B9A-9110A7D636DC}"/>
              </a:ext>
            </a:extLst>
          </p:cNvPr>
          <p:cNvSpPr txBox="1"/>
          <p:nvPr/>
        </p:nvSpPr>
        <p:spPr>
          <a:xfrm>
            <a:off x="9338209" y="2844460"/>
            <a:ext cx="256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noProof="0" dirty="0">
                <a:solidFill>
                  <a:schemeClr val="tx2"/>
                </a:solidFill>
              </a:rPr>
              <a:t>5576</a:t>
            </a:r>
          </a:p>
          <a:p>
            <a:pPr algn="ctr"/>
            <a:r>
              <a:rPr lang="es-ES_tradnl" sz="1200" noProof="0" dirty="0">
                <a:solidFill>
                  <a:schemeClr val="tx2"/>
                </a:solidFill>
              </a:rPr>
              <a:t>empleados, de los cuales 2566 sobre el terreno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769EBC-1F31-59A7-2516-A55FB4A1430B}"/>
              </a:ext>
            </a:extLst>
          </p:cNvPr>
          <p:cNvSpPr txBox="1"/>
          <p:nvPr/>
        </p:nvSpPr>
        <p:spPr>
          <a:xfrm>
            <a:off x="1239233" y="5350033"/>
            <a:ext cx="214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noProof="0" dirty="0">
                <a:solidFill>
                  <a:schemeClr val="tx2"/>
                </a:solidFill>
              </a:rPr>
              <a:t>160</a:t>
            </a:r>
          </a:p>
          <a:p>
            <a:pPr algn="ctr" rtl="0"/>
            <a:r>
              <a:rPr lang="es-ES_tradnl" sz="1200" noProof="0" dirty="0">
                <a:solidFill>
                  <a:schemeClr val="tx2"/>
                </a:solidFill>
              </a:rPr>
              <a:t>países de intervención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7F2852-197E-288A-AADF-44C53D96C214}"/>
              </a:ext>
            </a:extLst>
          </p:cNvPr>
          <p:cNvSpPr txBox="1"/>
          <p:nvPr/>
        </p:nvSpPr>
        <p:spPr>
          <a:xfrm>
            <a:off x="3776816" y="5350033"/>
            <a:ext cx="267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noProof="0" dirty="0">
                <a:solidFill>
                  <a:schemeClr val="tx2"/>
                </a:solidFill>
              </a:rPr>
              <a:t>12</a:t>
            </a:r>
          </a:p>
          <a:p>
            <a:pPr algn="ctr" rtl="0"/>
            <a:r>
              <a:rPr lang="es-ES_tradnl" sz="1200" noProof="0" dirty="0">
                <a:solidFill>
                  <a:schemeClr val="tx2"/>
                </a:solidFill>
              </a:rPr>
              <a:t>territorios y departamentos </a:t>
            </a:r>
          </a:p>
          <a:p>
            <a:pPr algn="ctr" rtl="0"/>
            <a:r>
              <a:rPr lang="es-ES_tradnl" sz="1200" noProof="0" dirty="0">
                <a:solidFill>
                  <a:schemeClr val="tx2"/>
                </a:solidFill>
              </a:rPr>
              <a:t>de ultramar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410F9F-F72D-C495-3C57-84FF1F6482B2}"/>
              </a:ext>
            </a:extLst>
          </p:cNvPr>
          <p:cNvSpPr txBox="1"/>
          <p:nvPr/>
        </p:nvSpPr>
        <p:spPr>
          <a:xfrm>
            <a:off x="6650022" y="5350033"/>
            <a:ext cx="236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400" b="1" noProof="0" dirty="0">
                <a:solidFill>
                  <a:schemeClr val="tx2"/>
                </a:solidFill>
              </a:rPr>
              <a:t>17</a:t>
            </a:r>
          </a:p>
          <a:p>
            <a:pPr algn="ctr" rtl="0"/>
            <a:r>
              <a:rPr lang="es-ES_tradnl" sz="1200" noProof="0" dirty="0">
                <a:solidFill>
                  <a:schemeClr val="tx2"/>
                </a:solidFill>
              </a:rPr>
              <a:t>direcciones regionales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A6CEE7-38DF-AD17-7C1F-37D29B7656DA}"/>
              </a:ext>
            </a:extLst>
          </p:cNvPr>
          <p:cNvSpPr txBox="1"/>
          <p:nvPr/>
        </p:nvSpPr>
        <p:spPr>
          <a:xfrm>
            <a:off x="9291438" y="5350033"/>
            <a:ext cx="265564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noProof="0" dirty="0">
                <a:solidFill>
                  <a:schemeClr val="tx2"/>
                </a:solidFill>
              </a:rPr>
              <a:t>7700 M € </a:t>
            </a:r>
          </a:p>
          <a:p>
            <a:pPr algn="ctr"/>
            <a:r>
              <a:rPr lang="es-ES_tradnl" sz="1200" noProof="0" dirty="0">
                <a:solidFill>
                  <a:schemeClr val="tx2"/>
                </a:solidFill>
              </a:rPr>
              <a:t>de financiación </a:t>
            </a:r>
          </a:p>
          <a:p>
            <a:pPr algn="ctr"/>
            <a:r>
              <a:rPr lang="es-ES_tradnl" sz="1200" noProof="0" dirty="0">
                <a:solidFill>
                  <a:schemeClr val="tx2"/>
                </a:solidFill>
              </a:rPr>
              <a:t>para el clima en 2024</a:t>
            </a:r>
          </a:p>
          <a:p>
            <a:pPr algn="ctr"/>
            <a:r>
              <a:rPr lang="es-ES_tradnl" sz="1050" noProof="0" dirty="0">
                <a:solidFill>
                  <a:schemeClr val="tx2"/>
                </a:solidFill>
              </a:rPr>
              <a:t>Aumento del 3 % respecto de 2023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1743FA50-B75E-F4D4-FA39-1D97B8C5D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0231" y="4413664"/>
            <a:ext cx="986445" cy="80856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42F977F5-EFF7-4069-99C1-8EFEDC66D428}"/>
              </a:ext>
            </a:extLst>
          </p:cNvPr>
          <p:cNvGrpSpPr/>
          <p:nvPr/>
        </p:nvGrpSpPr>
        <p:grpSpPr>
          <a:xfrm>
            <a:off x="1859305" y="1993502"/>
            <a:ext cx="902889" cy="737006"/>
            <a:chOff x="779651" y="107425"/>
            <a:chExt cx="2283351" cy="1863842"/>
          </a:xfrm>
        </p:grpSpPr>
        <p:sp>
          <p:nvSpPr>
            <p:cNvPr id="14" name="Forme libre 41">
              <a:extLst>
                <a:ext uri="{FF2B5EF4-FFF2-40B4-BE49-F238E27FC236}">
                  <a16:creationId xmlns:a16="http://schemas.microsoft.com/office/drawing/2014/main" id="{30E42753-A7FD-E463-E316-DE02706E0D29}"/>
                </a:ext>
              </a:extLst>
            </p:cNvPr>
            <p:cNvSpPr/>
            <p:nvPr/>
          </p:nvSpPr>
          <p:spPr>
            <a:xfrm>
              <a:off x="2122714" y="709862"/>
              <a:ext cx="242582" cy="9525"/>
            </a:xfrm>
            <a:custGeom>
              <a:avLst/>
              <a:gdLst>
                <a:gd name="connsiteX0" fmla="*/ 242583 w 242582"/>
                <a:gd name="connsiteY0" fmla="*/ 0 h 9525"/>
                <a:gd name="connsiteX1" fmla="*/ 0 w 2425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582" h="9525">
                  <a:moveTo>
                    <a:pt x="242583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" name="Forme libre 42">
              <a:extLst>
                <a:ext uri="{FF2B5EF4-FFF2-40B4-BE49-F238E27FC236}">
                  <a16:creationId xmlns:a16="http://schemas.microsoft.com/office/drawing/2014/main" id="{3719F997-E507-C300-0A2A-48BFCFB724D4}"/>
                </a:ext>
              </a:extLst>
            </p:cNvPr>
            <p:cNvSpPr/>
            <p:nvPr/>
          </p:nvSpPr>
          <p:spPr>
            <a:xfrm>
              <a:off x="2122714" y="846970"/>
              <a:ext cx="242582" cy="9525"/>
            </a:xfrm>
            <a:custGeom>
              <a:avLst/>
              <a:gdLst>
                <a:gd name="connsiteX0" fmla="*/ 242583 w 242582"/>
                <a:gd name="connsiteY0" fmla="*/ 0 h 9525"/>
                <a:gd name="connsiteX1" fmla="*/ 0 w 2425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582" h="9525">
                  <a:moveTo>
                    <a:pt x="242583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" name="Forme libre 43">
              <a:extLst>
                <a:ext uri="{FF2B5EF4-FFF2-40B4-BE49-F238E27FC236}">
                  <a16:creationId xmlns:a16="http://schemas.microsoft.com/office/drawing/2014/main" id="{F1A83FE7-34A1-0F52-5DE7-53FDF47CD744}"/>
                </a:ext>
              </a:extLst>
            </p:cNvPr>
            <p:cNvSpPr/>
            <p:nvPr/>
          </p:nvSpPr>
          <p:spPr>
            <a:xfrm>
              <a:off x="1880121" y="277424"/>
              <a:ext cx="970340" cy="970343"/>
            </a:xfrm>
            <a:custGeom>
              <a:avLst/>
              <a:gdLst>
                <a:gd name="connsiteX0" fmla="*/ 485175 w 970340"/>
                <a:gd name="connsiteY0" fmla="*/ 970343 h 970343"/>
                <a:gd name="connsiteX1" fmla="*/ 970340 w 970340"/>
                <a:gd name="connsiteY1" fmla="*/ 485169 h 970343"/>
                <a:gd name="connsiteX2" fmla="*/ 485175 w 970340"/>
                <a:gd name="connsiteY2" fmla="*/ 0 h 970343"/>
                <a:gd name="connsiteX3" fmla="*/ 0 w 970340"/>
                <a:gd name="connsiteY3" fmla="*/ 485169 h 970343"/>
                <a:gd name="connsiteX4" fmla="*/ 485175 w 970340"/>
                <a:gd name="connsiteY4" fmla="*/ 970343 h 97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340" h="970343">
                  <a:moveTo>
                    <a:pt x="485175" y="970343"/>
                  </a:moveTo>
                  <a:cubicBezTo>
                    <a:pt x="753123" y="970343"/>
                    <a:pt x="970340" y="753121"/>
                    <a:pt x="970340" y="485169"/>
                  </a:cubicBezTo>
                  <a:cubicBezTo>
                    <a:pt x="970340" y="217218"/>
                    <a:pt x="753123" y="0"/>
                    <a:pt x="485175" y="0"/>
                  </a:cubicBezTo>
                  <a:cubicBezTo>
                    <a:pt x="217218" y="0"/>
                    <a:pt x="0" y="217218"/>
                    <a:pt x="0" y="485169"/>
                  </a:cubicBezTo>
                  <a:cubicBezTo>
                    <a:pt x="0" y="753121"/>
                    <a:pt x="217218" y="970343"/>
                    <a:pt x="485175" y="970343"/>
                  </a:cubicBez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7" name="Forme libre 44">
              <a:extLst>
                <a:ext uri="{FF2B5EF4-FFF2-40B4-BE49-F238E27FC236}">
                  <a16:creationId xmlns:a16="http://schemas.microsoft.com/office/drawing/2014/main" id="{94874B54-DD44-B93F-18ED-8A9386315788}"/>
                </a:ext>
              </a:extLst>
            </p:cNvPr>
            <p:cNvSpPr/>
            <p:nvPr/>
          </p:nvSpPr>
          <p:spPr>
            <a:xfrm>
              <a:off x="2175444" y="530561"/>
              <a:ext cx="400792" cy="453528"/>
            </a:xfrm>
            <a:custGeom>
              <a:avLst/>
              <a:gdLst>
                <a:gd name="connsiteX0" fmla="*/ 400793 w 400792"/>
                <a:gd name="connsiteY0" fmla="*/ 354740 h 453528"/>
                <a:gd name="connsiteX1" fmla="*/ 219999 w 400792"/>
                <a:gd name="connsiteY1" fmla="*/ 453528 h 453528"/>
                <a:gd name="connsiteX2" fmla="*/ 0 w 400792"/>
                <a:gd name="connsiteY2" fmla="*/ 226765 h 453528"/>
                <a:gd name="connsiteX3" fmla="*/ 219999 w 400792"/>
                <a:gd name="connsiteY3" fmla="*/ 0 h 453528"/>
                <a:gd name="connsiteX4" fmla="*/ 396440 w 400792"/>
                <a:gd name="connsiteY4" fmla="*/ 92053 h 45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792" h="453528">
                  <a:moveTo>
                    <a:pt x="400793" y="354740"/>
                  </a:moveTo>
                  <a:cubicBezTo>
                    <a:pt x="361588" y="415360"/>
                    <a:pt x="294056" y="453528"/>
                    <a:pt x="219999" y="453528"/>
                  </a:cubicBezTo>
                  <a:cubicBezTo>
                    <a:pt x="98022" y="453528"/>
                    <a:pt x="0" y="352495"/>
                    <a:pt x="0" y="226765"/>
                  </a:cubicBezTo>
                  <a:cubicBezTo>
                    <a:pt x="0" y="101034"/>
                    <a:pt x="98022" y="0"/>
                    <a:pt x="219999" y="0"/>
                  </a:cubicBezTo>
                  <a:cubicBezTo>
                    <a:pt x="291884" y="0"/>
                    <a:pt x="357226" y="35924"/>
                    <a:pt x="396440" y="92053"/>
                  </a:cubicBez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8" name="Forme libre 45">
              <a:extLst>
                <a:ext uri="{FF2B5EF4-FFF2-40B4-BE49-F238E27FC236}">
                  <a16:creationId xmlns:a16="http://schemas.microsoft.com/office/drawing/2014/main" id="{858BED2A-9A94-0707-C70A-D0E0045F80FD}"/>
                </a:ext>
              </a:extLst>
            </p:cNvPr>
            <p:cNvSpPr/>
            <p:nvPr/>
          </p:nvSpPr>
          <p:spPr>
            <a:xfrm>
              <a:off x="1596850" y="1289121"/>
              <a:ext cx="1056921" cy="486802"/>
            </a:xfrm>
            <a:custGeom>
              <a:avLst/>
              <a:gdLst>
                <a:gd name="connsiteX0" fmla="*/ 314256 w 1056921"/>
                <a:gd name="connsiteY0" fmla="*/ 351819 h 486802"/>
                <a:gd name="connsiteX1" fmla="*/ 468295 w 1056921"/>
                <a:gd name="connsiteY1" fmla="*/ 440382 h 486802"/>
                <a:gd name="connsiteX2" fmla="*/ 700781 w 1056921"/>
                <a:gd name="connsiteY2" fmla="*/ 481864 h 486802"/>
                <a:gd name="connsiteX3" fmla="*/ 1005524 w 1056921"/>
                <a:gd name="connsiteY3" fmla="*/ 421218 h 486802"/>
                <a:gd name="connsiteX4" fmla="*/ 1041738 w 1056921"/>
                <a:gd name="connsiteY4" fmla="*/ 316062 h 486802"/>
                <a:gd name="connsiteX5" fmla="*/ 1021669 w 1056921"/>
                <a:gd name="connsiteY5" fmla="*/ 292078 h 486802"/>
                <a:gd name="connsiteX6" fmla="*/ 911236 w 1056921"/>
                <a:gd name="connsiteY6" fmla="*/ 245758 h 486802"/>
                <a:gd name="connsiteX7" fmla="*/ 713602 w 1056921"/>
                <a:gd name="connsiteY7" fmla="*/ 260246 h 486802"/>
                <a:gd name="connsiteX8" fmla="*/ 584757 w 1056921"/>
                <a:gd name="connsiteY8" fmla="*/ 206686 h 486802"/>
                <a:gd name="connsiteX9" fmla="*/ 0 w 1056921"/>
                <a:gd name="connsiteY9" fmla="*/ 13577 h 48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6921" h="486802">
                  <a:moveTo>
                    <a:pt x="314256" y="351819"/>
                  </a:moveTo>
                  <a:lnTo>
                    <a:pt x="468295" y="440382"/>
                  </a:lnTo>
                  <a:cubicBezTo>
                    <a:pt x="538599" y="480816"/>
                    <a:pt x="620819" y="495446"/>
                    <a:pt x="700781" y="481864"/>
                  </a:cubicBezTo>
                  <a:lnTo>
                    <a:pt x="1005524" y="421218"/>
                  </a:lnTo>
                  <a:cubicBezTo>
                    <a:pt x="1053349" y="410960"/>
                    <a:pt x="1073113" y="353629"/>
                    <a:pt x="1041738" y="316062"/>
                  </a:cubicBezTo>
                  <a:lnTo>
                    <a:pt x="1021669" y="292078"/>
                  </a:lnTo>
                  <a:cubicBezTo>
                    <a:pt x="994665" y="259493"/>
                    <a:pt x="953327" y="242291"/>
                    <a:pt x="911236" y="245758"/>
                  </a:cubicBezTo>
                  <a:lnTo>
                    <a:pt x="713602" y="260246"/>
                  </a:lnTo>
                  <a:cubicBezTo>
                    <a:pt x="664415" y="264322"/>
                    <a:pt x="616447" y="244558"/>
                    <a:pt x="584757" y="206686"/>
                  </a:cubicBezTo>
                  <a:cubicBezTo>
                    <a:pt x="506614" y="113599"/>
                    <a:pt x="320143" y="-47821"/>
                    <a:pt x="0" y="13577"/>
                  </a:cubicBez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" name="Forme libre 46">
              <a:extLst>
                <a:ext uri="{FF2B5EF4-FFF2-40B4-BE49-F238E27FC236}">
                  <a16:creationId xmlns:a16="http://schemas.microsoft.com/office/drawing/2014/main" id="{7BFD1793-FAFB-3F80-40BB-7DABD9D13801}"/>
                </a:ext>
              </a:extLst>
            </p:cNvPr>
            <p:cNvSpPr/>
            <p:nvPr/>
          </p:nvSpPr>
          <p:spPr>
            <a:xfrm>
              <a:off x="1597152" y="1563897"/>
              <a:ext cx="1423125" cy="407370"/>
            </a:xfrm>
            <a:custGeom>
              <a:avLst/>
              <a:gdLst>
                <a:gd name="connsiteX0" fmla="*/ 1196227 w 1423125"/>
                <a:gd name="connsiteY0" fmla="*/ 16693 h 407370"/>
                <a:gd name="connsiteX1" fmla="*/ 1265473 w 1423125"/>
                <a:gd name="connsiteY1" fmla="*/ 2663 h 407370"/>
                <a:gd name="connsiteX2" fmla="*/ 1420112 w 1423125"/>
                <a:gd name="connsiteY2" fmla="*/ 103589 h 407370"/>
                <a:gd name="connsiteX3" fmla="*/ 1323252 w 1423125"/>
                <a:gd name="connsiteY3" fmla="*/ 258838 h 407370"/>
                <a:gd name="connsiteX4" fmla="*/ 768668 w 1423125"/>
                <a:gd name="connsiteY4" fmla="*/ 395978 h 407370"/>
                <a:gd name="connsiteX5" fmla="*/ 499216 w 1423125"/>
                <a:gd name="connsiteY5" fmla="*/ 365803 h 407370"/>
                <a:gd name="connsiteX6" fmla="*/ 123410 w 1423125"/>
                <a:gd name="connsiteY6" fmla="*/ 176761 h 407370"/>
                <a:gd name="connsiteX7" fmla="*/ 73170 w 1423125"/>
                <a:gd name="connsiteY7" fmla="*/ 164845 h 407370"/>
                <a:gd name="connsiteX8" fmla="*/ 0 w 1423125"/>
                <a:gd name="connsiteY8" fmla="*/ 164845 h 40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3125" h="407370">
                  <a:moveTo>
                    <a:pt x="1196227" y="16693"/>
                  </a:moveTo>
                  <a:lnTo>
                    <a:pt x="1265473" y="2663"/>
                  </a:lnTo>
                  <a:cubicBezTo>
                    <a:pt x="1335930" y="-11673"/>
                    <a:pt x="1404872" y="33285"/>
                    <a:pt x="1420112" y="103589"/>
                  </a:cubicBezTo>
                  <a:cubicBezTo>
                    <a:pt x="1435199" y="172989"/>
                    <a:pt x="1392204" y="241788"/>
                    <a:pt x="1323252" y="258838"/>
                  </a:cubicBezTo>
                  <a:lnTo>
                    <a:pt x="768668" y="395978"/>
                  </a:lnTo>
                  <a:cubicBezTo>
                    <a:pt x="678143" y="418305"/>
                    <a:pt x="582645" y="407589"/>
                    <a:pt x="499216" y="365803"/>
                  </a:cubicBezTo>
                  <a:lnTo>
                    <a:pt x="123410" y="176761"/>
                  </a:lnTo>
                  <a:cubicBezTo>
                    <a:pt x="107870" y="168922"/>
                    <a:pt x="90671" y="164845"/>
                    <a:pt x="73170" y="164845"/>
                  </a:cubicBezTo>
                  <a:lnTo>
                    <a:pt x="0" y="164845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0" name="Forme libre 47">
              <a:extLst>
                <a:ext uri="{FF2B5EF4-FFF2-40B4-BE49-F238E27FC236}">
                  <a16:creationId xmlns:a16="http://schemas.microsoft.com/office/drawing/2014/main" id="{C84B6B4F-4483-B78E-89D9-B67052B61DAE}"/>
                </a:ext>
              </a:extLst>
            </p:cNvPr>
            <p:cNvSpPr/>
            <p:nvPr/>
          </p:nvSpPr>
          <p:spPr>
            <a:xfrm>
              <a:off x="1437382" y="1148507"/>
              <a:ext cx="159617" cy="736530"/>
            </a:xfrm>
            <a:custGeom>
              <a:avLst/>
              <a:gdLst>
                <a:gd name="connsiteX0" fmla="*/ 159617 w 159617"/>
                <a:gd name="connsiteY0" fmla="*/ 0 h 736530"/>
                <a:gd name="connsiteX1" fmla="*/ 0 w 159617"/>
                <a:gd name="connsiteY1" fmla="*/ 0 h 736530"/>
                <a:gd name="connsiteX2" fmla="*/ 0 w 159617"/>
                <a:gd name="connsiteY2" fmla="*/ 736530 h 736530"/>
                <a:gd name="connsiteX3" fmla="*/ 159617 w 159617"/>
                <a:gd name="connsiteY3" fmla="*/ 736530 h 736530"/>
                <a:gd name="connsiteX4" fmla="*/ 159617 w 159617"/>
                <a:gd name="connsiteY4" fmla="*/ 0 h 73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617" h="736530">
                  <a:moveTo>
                    <a:pt x="159617" y="0"/>
                  </a:moveTo>
                  <a:lnTo>
                    <a:pt x="0" y="0"/>
                  </a:lnTo>
                  <a:lnTo>
                    <a:pt x="0" y="736530"/>
                  </a:lnTo>
                  <a:lnTo>
                    <a:pt x="159617" y="736530"/>
                  </a:lnTo>
                  <a:lnTo>
                    <a:pt x="159617" y="0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" name="Forme libre 48">
              <a:extLst>
                <a:ext uri="{FF2B5EF4-FFF2-40B4-BE49-F238E27FC236}">
                  <a16:creationId xmlns:a16="http://schemas.microsoft.com/office/drawing/2014/main" id="{CDDA1230-BBD9-68F2-E592-D2BF96403431}"/>
                </a:ext>
              </a:extLst>
            </p:cNvPr>
            <p:cNvSpPr/>
            <p:nvPr/>
          </p:nvSpPr>
          <p:spPr>
            <a:xfrm>
              <a:off x="1158279" y="1148507"/>
              <a:ext cx="279103" cy="736530"/>
            </a:xfrm>
            <a:custGeom>
              <a:avLst/>
              <a:gdLst>
                <a:gd name="connsiteX0" fmla="*/ 279103 w 279103"/>
                <a:gd name="connsiteY0" fmla="*/ 0 h 736530"/>
                <a:gd name="connsiteX1" fmla="*/ 0 w 279103"/>
                <a:gd name="connsiteY1" fmla="*/ 0 h 736530"/>
                <a:gd name="connsiteX2" fmla="*/ 0 w 279103"/>
                <a:gd name="connsiteY2" fmla="*/ 736530 h 736530"/>
                <a:gd name="connsiteX3" fmla="*/ 279103 w 279103"/>
                <a:gd name="connsiteY3" fmla="*/ 736530 h 736530"/>
                <a:gd name="connsiteX4" fmla="*/ 279103 w 279103"/>
                <a:gd name="connsiteY4" fmla="*/ 0 h 73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03" h="736530">
                  <a:moveTo>
                    <a:pt x="279103" y="0"/>
                  </a:moveTo>
                  <a:lnTo>
                    <a:pt x="0" y="0"/>
                  </a:lnTo>
                  <a:lnTo>
                    <a:pt x="0" y="736530"/>
                  </a:lnTo>
                  <a:lnTo>
                    <a:pt x="279103" y="736530"/>
                  </a:lnTo>
                  <a:lnTo>
                    <a:pt x="279103" y="0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2" name="Forme libre 49">
              <a:extLst>
                <a:ext uri="{FF2B5EF4-FFF2-40B4-BE49-F238E27FC236}">
                  <a16:creationId xmlns:a16="http://schemas.microsoft.com/office/drawing/2014/main" id="{4A53C7D1-2976-1D02-F9EC-B16816189A25}"/>
                </a:ext>
              </a:extLst>
            </p:cNvPr>
            <p:cNvSpPr/>
            <p:nvPr/>
          </p:nvSpPr>
          <p:spPr>
            <a:xfrm>
              <a:off x="2909079" y="323755"/>
              <a:ext cx="138583" cy="863918"/>
            </a:xfrm>
            <a:custGeom>
              <a:avLst/>
              <a:gdLst>
                <a:gd name="connsiteX0" fmla="*/ 0 w 138583"/>
                <a:gd name="connsiteY0" fmla="*/ 0 h 863918"/>
                <a:gd name="connsiteX1" fmla="*/ 15145 w 138583"/>
                <a:gd name="connsiteY1" fmla="*/ 863919 h 86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83" h="863918">
                  <a:moveTo>
                    <a:pt x="0" y="0"/>
                  </a:moveTo>
                  <a:cubicBezTo>
                    <a:pt x="173736" y="248661"/>
                    <a:pt x="190062" y="588819"/>
                    <a:pt x="15145" y="863919"/>
                  </a:cubicBez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" name="Forme libre 50">
              <a:extLst>
                <a:ext uri="{FF2B5EF4-FFF2-40B4-BE49-F238E27FC236}">
                  <a16:creationId xmlns:a16="http://schemas.microsoft.com/office/drawing/2014/main" id="{7FADC439-7381-3A83-F740-08BE0D1F9824}"/>
                </a:ext>
              </a:extLst>
            </p:cNvPr>
            <p:cNvSpPr/>
            <p:nvPr/>
          </p:nvSpPr>
          <p:spPr>
            <a:xfrm>
              <a:off x="1681047" y="327233"/>
              <a:ext cx="138580" cy="863917"/>
            </a:xfrm>
            <a:custGeom>
              <a:avLst/>
              <a:gdLst>
                <a:gd name="connsiteX0" fmla="*/ 138581 w 138580"/>
                <a:gd name="connsiteY0" fmla="*/ 863918 h 863917"/>
                <a:gd name="connsiteX1" fmla="*/ 123436 w 138580"/>
                <a:gd name="connsiteY1" fmla="*/ 0 h 86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80" h="863917">
                  <a:moveTo>
                    <a:pt x="138581" y="863918"/>
                  </a:moveTo>
                  <a:cubicBezTo>
                    <a:pt x="-35155" y="615260"/>
                    <a:pt x="-51475" y="275101"/>
                    <a:pt x="123436" y="0"/>
                  </a:cubicBez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" name="Forme libre 51">
              <a:extLst>
                <a:ext uri="{FF2B5EF4-FFF2-40B4-BE49-F238E27FC236}">
                  <a16:creationId xmlns:a16="http://schemas.microsoft.com/office/drawing/2014/main" id="{26990B2E-D7E7-F9A4-CA92-3726A26D1E90}"/>
                </a:ext>
              </a:extLst>
            </p:cNvPr>
            <p:cNvSpPr/>
            <p:nvPr/>
          </p:nvSpPr>
          <p:spPr>
            <a:xfrm>
              <a:off x="1804483" y="327229"/>
              <a:ext cx="32451" cy="142135"/>
            </a:xfrm>
            <a:custGeom>
              <a:avLst/>
              <a:gdLst>
                <a:gd name="connsiteX0" fmla="*/ 32452 w 32451"/>
                <a:gd name="connsiteY0" fmla="*/ 142136 h 142135"/>
                <a:gd name="connsiteX1" fmla="*/ 0 w 32451"/>
                <a:gd name="connsiteY1" fmla="*/ 0 h 1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51" h="142135">
                  <a:moveTo>
                    <a:pt x="32452" y="142136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5" name="Forme libre 52">
              <a:extLst>
                <a:ext uri="{FF2B5EF4-FFF2-40B4-BE49-F238E27FC236}">
                  <a16:creationId xmlns:a16="http://schemas.microsoft.com/office/drawing/2014/main" id="{6039E189-36A2-FA7A-FE97-61569535DF0A}"/>
                </a:ext>
              </a:extLst>
            </p:cNvPr>
            <p:cNvSpPr/>
            <p:nvPr/>
          </p:nvSpPr>
          <p:spPr>
            <a:xfrm>
              <a:off x="1655960" y="327228"/>
              <a:ext cx="148523" cy="46886"/>
            </a:xfrm>
            <a:custGeom>
              <a:avLst/>
              <a:gdLst>
                <a:gd name="connsiteX0" fmla="*/ 0 w 148523"/>
                <a:gd name="connsiteY0" fmla="*/ 46887 h 46886"/>
                <a:gd name="connsiteX1" fmla="*/ 148523 w 148523"/>
                <a:gd name="connsiteY1" fmla="*/ 0 h 4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23" h="46886">
                  <a:moveTo>
                    <a:pt x="0" y="46887"/>
                  </a:moveTo>
                  <a:lnTo>
                    <a:pt x="148523" y="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6" name="Forme libre 53">
              <a:extLst>
                <a:ext uri="{FF2B5EF4-FFF2-40B4-BE49-F238E27FC236}">
                  <a16:creationId xmlns:a16="http://schemas.microsoft.com/office/drawing/2014/main" id="{EB21BAFB-E176-ADC9-9AE6-1D881A171780}"/>
                </a:ext>
              </a:extLst>
            </p:cNvPr>
            <p:cNvSpPr/>
            <p:nvPr/>
          </p:nvSpPr>
          <p:spPr>
            <a:xfrm>
              <a:off x="2872474" y="1069440"/>
              <a:ext cx="48206" cy="137588"/>
            </a:xfrm>
            <a:custGeom>
              <a:avLst/>
              <a:gdLst>
                <a:gd name="connsiteX0" fmla="*/ 0 w 48206"/>
                <a:gd name="connsiteY0" fmla="*/ 0 h 137588"/>
                <a:gd name="connsiteX1" fmla="*/ 48206 w 48206"/>
                <a:gd name="connsiteY1" fmla="*/ 137589 h 13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6" h="137588">
                  <a:moveTo>
                    <a:pt x="0" y="0"/>
                  </a:moveTo>
                  <a:lnTo>
                    <a:pt x="48206" y="137589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7" name="Forme libre 54">
              <a:extLst>
                <a:ext uri="{FF2B5EF4-FFF2-40B4-BE49-F238E27FC236}">
                  <a16:creationId xmlns:a16="http://schemas.microsoft.com/office/drawing/2014/main" id="{2A23F0EC-F509-B2E8-4DB2-88DC078A65D3}"/>
                </a:ext>
              </a:extLst>
            </p:cNvPr>
            <p:cNvSpPr/>
            <p:nvPr/>
          </p:nvSpPr>
          <p:spPr>
            <a:xfrm>
              <a:off x="2920680" y="1143773"/>
              <a:ext cx="142322" cy="63265"/>
            </a:xfrm>
            <a:custGeom>
              <a:avLst/>
              <a:gdLst>
                <a:gd name="connsiteX0" fmla="*/ 142323 w 142322"/>
                <a:gd name="connsiteY0" fmla="*/ 0 h 63265"/>
                <a:gd name="connsiteX1" fmla="*/ 0 w 142322"/>
                <a:gd name="connsiteY1" fmla="*/ 63265 h 6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322" h="63265">
                  <a:moveTo>
                    <a:pt x="142323" y="0"/>
                  </a:moveTo>
                  <a:lnTo>
                    <a:pt x="0" y="63265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8" name="Forme libre 55">
              <a:extLst>
                <a:ext uri="{FF2B5EF4-FFF2-40B4-BE49-F238E27FC236}">
                  <a16:creationId xmlns:a16="http://schemas.microsoft.com/office/drawing/2014/main" id="{D7E31CF9-26E8-BFFA-BD0F-3388AA87FE1E}"/>
                </a:ext>
              </a:extLst>
            </p:cNvPr>
            <p:cNvSpPr/>
            <p:nvPr/>
          </p:nvSpPr>
          <p:spPr>
            <a:xfrm>
              <a:off x="779651" y="107425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2618440-576F-EA68-1CE5-DF07E3C33BC5}"/>
              </a:ext>
            </a:extLst>
          </p:cNvPr>
          <p:cNvGrpSpPr/>
          <p:nvPr/>
        </p:nvGrpSpPr>
        <p:grpSpPr>
          <a:xfrm>
            <a:off x="3733330" y="1896456"/>
            <a:ext cx="5498275" cy="4446156"/>
            <a:chOff x="3336515" y="978283"/>
            <a:chExt cx="5498275" cy="4995008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0B2D4C6-C443-587D-F8D4-2BA028F5E460}"/>
                </a:ext>
              </a:extLst>
            </p:cNvPr>
            <p:cNvCxnSpPr>
              <a:cxnSpLocks/>
            </p:cNvCxnSpPr>
            <p:nvPr/>
          </p:nvCxnSpPr>
          <p:spPr>
            <a:xfrm>
              <a:off x="8834790" y="978283"/>
              <a:ext cx="0" cy="4995008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F436A0F8-0AD2-F19C-6C91-63F76AF4CE6B}"/>
                </a:ext>
              </a:extLst>
            </p:cNvPr>
            <p:cNvCxnSpPr>
              <a:cxnSpLocks/>
            </p:cNvCxnSpPr>
            <p:nvPr/>
          </p:nvCxnSpPr>
          <p:spPr>
            <a:xfrm>
              <a:off x="6091590" y="978283"/>
              <a:ext cx="0" cy="4995008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B448E0D0-F9BE-A131-4169-3C98A036406D}"/>
                </a:ext>
              </a:extLst>
            </p:cNvPr>
            <p:cNvCxnSpPr>
              <a:cxnSpLocks/>
            </p:cNvCxnSpPr>
            <p:nvPr/>
          </p:nvCxnSpPr>
          <p:spPr>
            <a:xfrm>
              <a:off x="3336515" y="978283"/>
              <a:ext cx="0" cy="4995008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56CDC5A-9C8F-445D-4DBE-6AB32DE97CA6}"/>
              </a:ext>
            </a:extLst>
          </p:cNvPr>
          <p:cNvGrpSpPr/>
          <p:nvPr/>
        </p:nvGrpSpPr>
        <p:grpSpPr>
          <a:xfrm>
            <a:off x="7382190" y="1973926"/>
            <a:ext cx="902526" cy="776158"/>
            <a:chOff x="4259143" y="1525879"/>
            <a:chExt cx="986583" cy="848446"/>
          </a:xfrm>
        </p:grpSpPr>
        <p:sp>
          <p:nvSpPr>
            <p:cNvPr id="34" name="Forme libre 80">
              <a:extLst>
                <a:ext uri="{FF2B5EF4-FFF2-40B4-BE49-F238E27FC236}">
                  <a16:creationId xmlns:a16="http://schemas.microsoft.com/office/drawing/2014/main" id="{48CE07ED-21A0-B738-D24E-D0A8252A7EEA}"/>
                </a:ext>
              </a:extLst>
            </p:cNvPr>
            <p:cNvSpPr/>
            <p:nvPr/>
          </p:nvSpPr>
          <p:spPr>
            <a:xfrm>
              <a:off x="4281784" y="1525879"/>
              <a:ext cx="496705" cy="496705"/>
            </a:xfrm>
            <a:custGeom>
              <a:avLst/>
              <a:gdLst>
                <a:gd name="connsiteX0" fmla="*/ 496705 w 496705"/>
                <a:gd name="connsiteY0" fmla="*/ 248353 h 496705"/>
                <a:gd name="connsiteX1" fmla="*/ 248352 w 496705"/>
                <a:gd name="connsiteY1" fmla="*/ 496705 h 496705"/>
                <a:gd name="connsiteX2" fmla="*/ 0 w 496705"/>
                <a:gd name="connsiteY2" fmla="*/ 248353 h 496705"/>
                <a:gd name="connsiteX3" fmla="*/ 248352 w 496705"/>
                <a:gd name="connsiteY3" fmla="*/ 0 h 496705"/>
                <a:gd name="connsiteX4" fmla="*/ 496705 w 496705"/>
                <a:gd name="connsiteY4" fmla="*/ 248353 h 4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05" h="496705">
                  <a:moveTo>
                    <a:pt x="496705" y="248353"/>
                  </a:moveTo>
                  <a:cubicBezTo>
                    <a:pt x="496705" y="385514"/>
                    <a:pt x="385514" y="496705"/>
                    <a:pt x="248352" y="496705"/>
                  </a:cubicBezTo>
                  <a:cubicBezTo>
                    <a:pt x="111191" y="496705"/>
                    <a:pt x="0" y="385514"/>
                    <a:pt x="0" y="248353"/>
                  </a:cubicBezTo>
                  <a:cubicBezTo>
                    <a:pt x="0" y="111191"/>
                    <a:pt x="111191" y="0"/>
                    <a:pt x="248352" y="0"/>
                  </a:cubicBezTo>
                  <a:cubicBezTo>
                    <a:pt x="385514" y="0"/>
                    <a:pt x="496705" y="111191"/>
                    <a:pt x="496705" y="24835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4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5" name="Forme libre 81">
              <a:extLst>
                <a:ext uri="{FF2B5EF4-FFF2-40B4-BE49-F238E27FC236}">
                  <a16:creationId xmlns:a16="http://schemas.microsoft.com/office/drawing/2014/main" id="{B389647A-3E91-3CFD-9AD5-F05F46F6C2BD}"/>
                </a:ext>
              </a:extLst>
            </p:cNvPr>
            <p:cNvSpPr/>
            <p:nvPr/>
          </p:nvSpPr>
          <p:spPr>
            <a:xfrm>
              <a:off x="5144197" y="1952303"/>
              <a:ext cx="4309" cy="181686"/>
            </a:xfrm>
            <a:custGeom>
              <a:avLst/>
              <a:gdLst>
                <a:gd name="connsiteX0" fmla="*/ 0 w 4309"/>
                <a:gd name="connsiteY0" fmla="*/ 0 h 181686"/>
                <a:gd name="connsiteX1" fmla="*/ 0 w 4309"/>
                <a:gd name="connsiteY1" fmla="*/ 181686 h 1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9" h="181686">
                  <a:moveTo>
                    <a:pt x="0" y="0"/>
                  </a:moveTo>
                  <a:lnTo>
                    <a:pt x="0" y="181686"/>
                  </a:lnTo>
                </a:path>
              </a:pathLst>
            </a:custGeom>
            <a:noFill/>
            <a:ln w="8588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6" name="Forme libre 82">
              <a:extLst>
                <a:ext uri="{FF2B5EF4-FFF2-40B4-BE49-F238E27FC236}">
                  <a16:creationId xmlns:a16="http://schemas.microsoft.com/office/drawing/2014/main" id="{ACB4A0A0-120B-6B7E-DE91-ACC0A8ABBF6C}"/>
                </a:ext>
              </a:extLst>
            </p:cNvPr>
            <p:cNvSpPr/>
            <p:nvPr/>
          </p:nvSpPr>
          <p:spPr>
            <a:xfrm>
              <a:off x="4259143" y="1621740"/>
              <a:ext cx="884972" cy="608251"/>
            </a:xfrm>
            <a:custGeom>
              <a:avLst/>
              <a:gdLst>
                <a:gd name="connsiteX0" fmla="*/ 822585 w 884972"/>
                <a:gd name="connsiteY0" fmla="*/ 608252 h 608251"/>
                <a:gd name="connsiteX1" fmla="*/ 51265 w 884972"/>
                <a:gd name="connsiteY1" fmla="*/ 608252 h 608251"/>
                <a:gd name="connsiteX2" fmla="*/ 0 w 884972"/>
                <a:gd name="connsiteY2" fmla="*/ 556986 h 608251"/>
                <a:gd name="connsiteX3" fmla="*/ 0 w 884972"/>
                <a:gd name="connsiteY3" fmla="*/ 51265 h 608251"/>
                <a:gd name="connsiteX4" fmla="*/ 51265 w 884972"/>
                <a:gd name="connsiteY4" fmla="*/ 0 h 608251"/>
                <a:gd name="connsiteX5" fmla="*/ 833706 w 884972"/>
                <a:gd name="connsiteY5" fmla="*/ 0 h 608251"/>
                <a:gd name="connsiteX6" fmla="*/ 884972 w 884972"/>
                <a:gd name="connsiteY6" fmla="*/ 51265 h 608251"/>
                <a:gd name="connsiteX7" fmla="*/ 884972 w 884972"/>
                <a:gd name="connsiteY7" fmla="*/ 184185 h 60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972" h="608251">
                  <a:moveTo>
                    <a:pt x="822585" y="608252"/>
                  </a:moveTo>
                  <a:lnTo>
                    <a:pt x="51265" y="608252"/>
                  </a:lnTo>
                  <a:cubicBezTo>
                    <a:pt x="22973" y="608252"/>
                    <a:pt x="0" y="585280"/>
                    <a:pt x="0" y="556986"/>
                  </a:cubicBezTo>
                  <a:lnTo>
                    <a:pt x="0" y="51265"/>
                  </a:lnTo>
                  <a:cubicBezTo>
                    <a:pt x="0" y="22973"/>
                    <a:pt x="22973" y="0"/>
                    <a:pt x="51265" y="0"/>
                  </a:cubicBezTo>
                  <a:lnTo>
                    <a:pt x="833706" y="0"/>
                  </a:lnTo>
                  <a:cubicBezTo>
                    <a:pt x="862000" y="0"/>
                    <a:pt x="884972" y="22973"/>
                    <a:pt x="884972" y="51265"/>
                  </a:cubicBezTo>
                  <a:lnTo>
                    <a:pt x="884972" y="184185"/>
                  </a:lnTo>
                </a:path>
              </a:pathLst>
            </a:custGeom>
            <a:noFill/>
            <a:ln w="15875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7" name="Forme libre 83">
              <a:extLst>
                <a:ext uri="{FF2B5EF4-FFF2-40B4-BE49-F238E27FC236}">
                  <a16:creationId xmlns:a16="http://schemas.microsoft.com/office/drawing/2014/main" id="{1E0686D8-6F17-7224-BE8F-994EDAF59CFB}"/>
                </a:ext>
              </a:extLst>
            </p:cNvPr>
            <p:cNvSpPr/>
            <p:nvPr/>
          </p:nvSpPr>
          <p:spPr>
            <a:xfrm>
              <a:off x="4328970" y="1676055"/>
              <a:ext cx="659481" cy="477152"/>
            </a:xfrm>
            <a:custGeom>
              <a:avLst/>
              <a:gdLst>
                <a:gd name="connsiteX0" fmla="*/ 0 w 659481"/>
                <a:gd name="connsiteY0" fmla="*/ 0 h 477152"/>
                <a:gd name="connsiteX1" fmla="*/ 0 w 659481"/>
                <a:gd name="connsiteY1" fmla="*/ 477153 h 477152"/>
                <a:gd name="connsiteX2" fmla="*/ 659481 w 659481"/>
                <a:gd name="connsiteY2" fmla="*/ 477153 h 4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481" h="477152">
                  <a:moveTo>
                    <a:pt x="0" y="0"/>
                  </a:moveTo>
                  <a:lnTo>
                    <a:pt x="0" y="477153"/>
                  </a:lnTo>
                  <a:lnTo>
                    <a:pt x="659481" y="477153"/>
                  </a:lnTo>
                </a:path>
              </a:pathLst>
            </a:custGeom>
            <a:noFill/>
            <a:ln w="12700" cap="rnd">
              <a:solidFill>
                <a:srgbClr val="20209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8" name="Forme libre 84">
              <a:extLst>
                <a:ext uri="{FF2B5EF4-FFF2-40B4-BE49-F238E27FC236}">
                  <a16:creationId xmlns:a16="http://schemas.microsoft.com/office/drawing/2014/main" id="{80BD7BCA-ABA2-3A93-09C5-BDA57BC73AB7}"/>
                </a:ext>
              </a:extLst>
            </p:cNvPr>
            <p:cNvSpPr/>
            <p:nvPr/>
          </p:nvSpPr>
          <p:spPr>
            <a:xfrm>
              <a:off x="4328970" y="1759056"/>
              <a:ext cx="705248" cy="301048"/>
            </a:xfrm>
            <a:custGeom>
              <a:avLst/>
              <a:gdLst>
                <a:gd name="connsiteX0" fmla="*/ 0 w 705248"/>
                <a:gd name="connsiteY0" fmla="*/ 299885 h 301048"/>
                <a:gd name="connsiteX1" fmla="*/ 94550 w 705248"/>
                <a:gd name="connsiteY1" fmla="*/ 242870 h 301048"/>
                <a:gd name="connsiteX2" fmla="*/ 191030 w 705248"/>
                <a:gd name="connsiteY2" fmla="*/ 301048 h 301048"/>
                <a:gd name="connsiteX3" fmla="*/ 373858 w 705248"/>
                <a:gd name="connsiteY3" fmla="*/ 190800 h 301048"/>
                <a:gd name="connsiteX4" fmla="*/ 415084 w 705248"/>
                <a:gd name="connsiteY4" fmla="*/ 174969 h 301048"/>
                <a:gd name="connsiteX5" fmla="*/ 560168 w 705248"/>
                <a:gd name="connsiteY5" fmla="*/ 87485 h 301048"/>
                <a:gd name="connsiteX6" fmla="*/ 651720 w 705248"/>
                <a:gd name="connsiteY6" fmla="*/ 77988 h 301048"/>
                <a:gd name="connsiteX7" fmla="*/ 705248 w 705248"/>
                <a:gd name="connsiteY7" fmla="*/ 0 h 30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248" h="301048">
                  <a:moveTo>
                    <a:pt x="0" y="299885"/>
                  </a:moveTo>
                  <a:lnTo>
                    <a:pt x="94550" y="242870"/>
                  </a:lnTo>
                  <a:lnTo>
                    <a:pt x="191030" y="301048"/>
                  </a:lnTo>
                  <a:lnTo>
                    <a:pt x="373858" y="190800"/>
                  </a:lnTo>
                  <a:moveTo>
                    <a:pt x="415084" y="174969"/>
                  </a:moveTo>
                  <a:lnTo>
                    <a:pt x="560168" y="87485"/>
                  </a:lnTo>
                  <a:lnTo>
                    <a:pt x="651720" y="77988"/>
                  </a:lnTo>
                  <a:lnTo>
                    <a:pt x="705248" y="0"/>
                  </a:lnTo>
                </a:path>
              </a:pathLst>
            </a:custGeom>
            <a:noFill/>
            <a:ln w="8588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9" name="Forme libre 85">
              <a:extLst>
                <a:ext uri="{FF2B5EF4-FFF2-40B4-BE49-F238E27FC236}">
                  <a16:creationId xmlns:a16="http://schemas.microsoft.com/office/drawing/2014/main" id="{A05603DF-902C-5767-4A28-B99182C984B4}"/>
                </a:ext>
              </a:extLst>
            </p:cNvPr>
            <p:cNvSpPr/>
            <p:nvPr/>
          </p:nvSpPr>
          <p:spPr>
            <a:xfrm>
              <a:off x="4710456" y="1653335"/>
              <a:ext cx="444944" cy="444944"/>
            </a:xfrm>
            <a:custGeom>
              <a:avLst/>
              <a:gdLst>
                <a:gd name="connsiteX0" fmla="*/ 222472 w 444944"/>
                <a:gd name="connsiteY0" fmla="*/ 444944 h 444944"/>
                <a:gd name="connsiteX1" fmla="*/ 444945 w 444944"/>
                <a:gd name="connsiteY1" fmla="*/ 222473 h 444944"/>
                <a:gd name="connsiteX2" fmla="*/ 222472 w 444944"/>
                <a:gd name="connsiteY2" fmla="*/ 0 h 444944"/>
                <a:gd name="connsiteX3" fmla="*/ 0 w 444944"/>
                <a:gd name="connsiteY3" fmla="*/ 222473 h 444944"/>
                <a:gd name="connsiteX4" fmla="*/ 222472 w 444944"/>
                <a:gd name="connsiteY4" fmla="*/ 444944 h 4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44" h="444944">
                  <a:moveTo>
                    <a:pt x="222472" y="444944"/>
                  </a:moveTo>
                  <a:cubicBezTo>
                    <a:pt x="345339" y="444944"/>
                    <a:pt x="444945" y="345343"/>
                    <a:pt x="444945" y="222473"/>
                  </a:cubicBezTo>
                  <a:cubicBezTo>
                    <a:pt x="444945" y="99604"/>
                    <a:pt x="345339" y="0"/>
                    <a:pt x="222472" y="0"/>
                  </a:cubicBezTo>
                  <a:cubicBezTo>
                    <a:pt x="99606" y="0"/>
                    <a:pt x="0" y="99604"/>
                    <a:pt x="0" y="222473"/>
                  </a:cubicBezTo>
                  <a:cubicBezTo>
                    <a:pt x="0" y="345343"/>
                    <a:pt x="99606" y="444944"/>
                    <a:pt x="222472" y="444944"/>
                  </a:cubicBezTo>
                  <a:close/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0" name="Forme libre 86">
              <a:extLst>
                <a:ext uri="{FF2B5EF4-FFF2-40B4-BE49-F238E27FC236}">
                  <a16:creationId xmlns:a16="http://schemas.microsoft.com/office/drawing/2014/main" id="{A72C9864-71E9-16BD-D0FC-AC8FF5D262A2}"/>
                </a:ext>
              </a:extLst>
            </p:cNvPr>
            <p:cNvSpPr/>
            <p:nvPr/>
          </p:nvSpPr>
          <p:spPr>
            <a:xfrm>
              <a:off x="5003943" y="2041459"/>
              <a:ext cx="241783" cy="332866"/>
            </a:xfrm>
            <a:custGeom>
              <a:avLst/>
              <a:gdLst>
                <a:gd name="connsiteX0" fmla="*/ 85847 w 241783"/>
                <a:gd name="connsiteY0" fmla="*/ 0 h 332866"/>
                <a:gd name="connsiteX1" fmla="*/ 235128 w 241783"/>
                <a:gd name="connsiteY1" fmla="*/ 258505 h 332866"/>
                <a:gd name="connsiteX2" fmla="*/ 216991 w 241783"/>
                <a:gd name="connsiteY2" fmla="*/ 326211 h 332866"/>
                <a:gd name="connsiteX3" fmla="*/ 149282 w 241783"/>
                <a:gd name="connsiteY3" fmla="*/ 308078 h 332866"/>
                <a:gd name="connsiteX4" fmla="*/ 0 w 241783"/>
                <a:gd name="connsiteY4" fmla="*/ 49572 h 33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83" h="332866">
                  <a:moveTo>
                    <a:pt x="85847" y="0"/>
                  </a:moveTo>
                  <a:lnTo>
                    <a:pt x="235128" y="258505"/>
                  </a:lnTo>
                  <a:cubicBezTo>
                    <a:pt x="248831" y="282201"/>
                    <a:pt x="240687" y="312589"/>
                    <a:pt x="216991" y="326211"/>
                  </a:cubicBezTo>
                  <a:cubicBezTo>
                    <a:pt x="193291" y="339914"/>
                    <a:pt x="162903" y="331774"/>
                    <a:pt x="149282" y="308078"/>
                  </a:cubicBezTo>
                  <a:lnTo>
                    <a:pt x="0" y="49572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1" name="Forme libre 87">
              <a:extLst>
                <a:ext uri="{FF2B5EF4-FFF2-40B4-BE49-F238E27FC236}">
                  <a16:creationId xmlns:a16="http://schemas.microsoft.com/office/drawing/2014/main" id="{D6A89253-29AC-6E6D-C82D-92AC51F4196F}"/>
                </a:ext>
              </a:extLst>
            </p:cNvPr>
            <p:cNvSpPr/>
            <p:nvPr/>
          </p:nvSpPr>
          <p:spPr>
            <a:xfrm>
              <a:off x="4333494" y="1827518"/>
              <a:ext cx="762715" cy="133583"/>
            </a:xfrm>
            <a:custGeom>
              <a:avLst/>
              <a:gdLst>
                <a:gd name="connsiteX0" fmla="*/ 0 w 762715"/>
                <a:gd name="connsiteY0" fmla="*/ 0 h 133583"/>
                <a:gd name="connsiteX1" fmla="*/ 185840 w 762715"/>
                <a:gd name="connsiteY1" fmla="*/ 0 h 133583"/>
                <a:gd name="connsiteX2" fmla="*/ 220685 w 762715"/>
                <a:gd name="connsiteY2" fmla="*/ 84472 h 133583"/>
                <a:gd name="connsiteX3" fmla="*/ 298118 w 762715"/>
                <a:gd name="connsiteY3" fmla="*/ 60898 h 133583"/>
                <a:gd name="connsiteX4" fmla="*/ 348448 w 762715"/>
                <a:gd name="connsiteY4" fmla="*/ 60898 h 133583"/>
                <a:gd name="connsiteX5" fmla="*/ 762716 w 762715"/>
                <a:gd name="connsiteY5" fmla="*/ 84472 h 133583"/>
                <a:gd name="connsiteX6" fmla="*/ 671733 w 762715"/>
                <a:gd name="connsiteY6" fmla="*/ 133583 h 133583"/>
                <a:gd name="connsiteX7" fmla="*/ 536223 w 762715"/>
                <a:gd name="connsiteY7" fmla="*/ 133583 h 133583"/>
                <a:gd name="connsiteX8" fmla="*/ 429753 w 762715"/>
                <a:gd name="connsiteY8" fmla="*/ 60898 h 133583"/>
                <a:gd name="connsiteX9" fmla="*/ 410396 w 762715"/>
                <a:gd name="connsiteY9" fmla="*/ 60898 h 13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715" h="133583">
                  <a:moveTo>
                    <a:pt x="0" y="0"/>
                  </a:moveTo>
                  <a:lnTo>
                    <a:pt x="185840" y="0"/>
                  </a:lnTo>
                  <a:lnTo>
                    <a:pt x="220685" y="84472"/>
                  </a:lnTo>
                  <a:lnTo>
                    <a:pt x="298118" y="60898"/>
                  </a:lnTo>
                  <a:lnTo>
                    <a:pt x="348448" y="60898"/>
                  </a:lnTo>
                  <a:moveTo>
                    <a:pt x="762716" y="84472"/>
                  </a:moveTo>
                  <a:lnTo>
                    <a:pt x="671733" y="133583"/>
                  </a:lnTo>
                  <a:lnTo>
                    <a:pt x="536223" y="133583"/>
                  </a:lnTo>
                  <a:lnTo>
                    <a:pt x="429753" y="60898"/>
                  </a:lnTo>
                  <a:lnTo>
                    <a:pt x="410396" y="60898"/>
                  </a:lnTo>
                </a:path>
              </a:pathLst>
            </a:custGeom>
            <a:noFill/>
            <a:ln w="8588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42" name="Graphique 89">
            <a:extLst>
              <a:ext uri="{FF2B5EF4-FFF2-40B4-BE49-F238E27FC236}">
                <a16:creationId xmlns:a16="http://schemas.microsoft.com/office/drawing/2014/main" id="{34367031-0C37-3707-3BB3-E07587F3E6FE}"/>
              </a:ext>
            </a:extLst>
          </p:cNvPr>
          <p:cNvGrpSpPr/>
          <p:nvPr/>
        </p:nvGrpSpPr>
        <p:grpSpPr>
          <a:xfrm>
            <a:off x="4654429" y="1988769"/>
            <a:ext cx="917856" cy="746472"/>
            <a:chOff x="3185513" y="777836"/>
            <a:chExt cx="2295525" cy="1866900"/>
          </a:xfrm>
        </p:grpSpPr>
        <p:sp>
          <p:nvSpPr>
            <p:cNvPr id="43" name="Forme libre 92">
              <a:extLst>
                <a:ext uri="{FF2B5EF4-FFF2-40B4-BE49-F238E27FC236}">
                  <a16:creationId xmlns:a16="http://schemas.microsoft.com/office/drawing/2014/main" id="{32065398-7F65-A669-28AD-91F60DBB8C6E}"/>
                </a:ext>
              </a:extLst>
            </p:cNvPr>
            <p:cNvSpPr/>
            <p:nvPr/>
          </p:nvSpPr>
          <p:spPr>
            <a:xfrm>
              <a:off x="3608313" y="1682938"/>
              <a:ext cx="222243" cy="855879"/>
            </a:xfrm>
            <a:custGeom>
              <a:avLst/>
              <a:gdLst>
                <a:gd name="connsiteX0" fmla="*/ 203913 w 222243"/>
                <a:gd name="connsiteY0" fmla="*/ 855879 h 855879"/>
                <a:gd name="connsiteX1" fmla="*/ 4019 w 222243"/>
                <a:gd name="connsiteY1" fmla="*/ 853165 h 855879"/>
                <a:gd name="connsiteX2" fmla="*/ 0 w 222243"/>
                <a:gd name="connsiteY2" fmla="*/ 0 h 855879"/>
                <a:gd name="connsiteX3" fmla="*/ 219672 w 222243"/>
                <a:gd name="connsiteY3" fmla="*/ 6930 h 855879"/>
                <a:gd name="connsiteX4" fmla="*/ 222244 w 222243"/>
                <a:gd name="connsiteY4" fmla="*/ 773078 h 8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3" h="855879">
                  <a:moveTo>
                    <a:pt x="203913" y="855879"/>
                  </a:moveTo>
                  <a:lnTo>
                    <a:pt x="4019" y="853165"/>
                  </a:lnTo>
                  <a:lnTo>
                    <a:pt x="0" y="0"/>
                  </a:lnTo>
                  <a:lnTo>
                    <a:pt x="219672" y="6930"/>
                  </a:lnTo>
                  <a:lnTo>
                    <a:pt x="222244" y="773078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4" name="Forme libre 93">
              <a:extLst>
                <a:ext uri="{FF2B5EF4-FFF2-40B4-BE49-F238E27FC236}">
                  <a16:creationId xmlns:a16="http://schemas.microsoft.com/office/drawing/2014/main" id="{368C3A8F-20FF-60AE-7F9E-BC527216AAB3}"/>
                </a:ext>
              </a:extLst>
            </p:cNvPr>
            <p:cNvSpPr/>
            <p:nvPr/>
          </p:nvSpPr>
          <p:spPr>
            <a:xfrm>
              <a:off x="3550771" y="1821118"/>
              <a:ext cx="5294" cy="380828"/>
            </a:xfrm>
            <a:custGeom>
              <a:avLst/>
              <a:gdLst>
                <a:gd name="connsiteX0" fmla="*/ 0 w 5294"/>
                <a:gd name="connsiteY0" fmla="*/ 380829 h 380828"/>
                <a:gd name="connsiteX1" fmla="*/ 5295 w 5294"/>
                <a:gd name="connsiteY1" fmla="*/ 0 h 38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4" h="380828">
                  <a:moveTo>
                    <a:pt x="0" y="380829"/>
                  </a:moveTo>
                  <a:lnTo>
                    <a:pt x="5295" y="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5" name="Forme libre 94">
              <a:extLst>
                <a:ext uri="{FF2B5EF4-FFF2-40B4-BE49-F238E27FC236}">
                  <a16:creationId xmlns:a16="http://schemas.microsoft.com/office/drawing/2014/main" id="{70BC4212-60F8-1DD5-A16C-DAF673353490}"/>
                </a:ext>
              </a:extLst>
            </p:cNvPr>
            <p:cNvSpPr/>
            <p:nvPr/>
          </p:nvSpPr>
          <p:spPr>
            <a:xfrm>
              <a:off x="3754207" y="2590529"/>
              <a:ext cx="144779" cy="2771"/>
            </a:xfrm>
            <a:custGeom>
              <a:avLst/>
              <a:gdLst>
                <a:gd name="connsiteX0" fmla="*/ 144779 w 144779"/>
                <a:gd name="connsiteY0" fmla="*/ 2772 h 2771"/>
                <a:gd name="connsiteX1" fmla="*/ 0 w 144779"/>
                <a:gd name="connsiteY1" fmla="*/ 0 h 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79" h="2771">
                  <a:moveTo>
                    <a:pt x="144779" y="2772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E10A1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6" name="Forme libre 95">
              <a:extLst>
                <a:ext uri="{FF2B5EF4-FFF2-40B4-BE49-F238E27FC236}">
                  <a16:creationId xmlns:a16="http://schemas.microsoft.com/office/drawing/2014/main" id="{985C4D84-EB14-58CE-E156-3F2BBE83E990}"/>
                </a:ext>
              </a:extLst>
            </p:cNvPr>
            <p:cNvSpPr/>
            <p:nvPr/>
          </p:nvSpPr>
          <p:spPr>
            <a:xfrm>
              <a:off x="3701152" y="2004417"/>
              <a:ext cx="118211" cy="8382"/>
            </a:xfrm>
            <a:custGeom>
              <a:avLst/>
              <a:gdLst>
                <a:gd name="connsiteX0" fmla="*/ 118212 w 118211"/>
                <a:gd name="connsiteY0" fmla="*/ 8382 h 8382"/>
                <a:gd name="connsiteX1" fmla="*/ 0 w 118211"/>
                <a:gd name="connsiteY1" fmla="*/ 0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211" h="8382">
                  <a:moveTo>
                    <a:pt x="118212" y="8382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7" name="Forme libre 96">
              <a:extLst>
                <a:ext uri="{FF2B5EF4-FFF2-40B4-BE49-F238E27FC236}">
                  <a16:creationId xmlns:a16="http://schemas.microsoft.com/office/drawing/2014/main" id="{062075F6-23D4-355B-02F6-DCB3607A3462}"/>
                </a:ext>
              </a:extLst>
            </p:cNvPr>
            <p:cNvSpPr/>
            <p:nvPr/>
          </p:nvSpPr>
          <p:spPr>
            <a:xfrm>
              <a:off x="3612600" y="1451117"/>
              <a:ext cx="217403" cy="238751"/>
            </a:xfrm>
            <a:custGeom>
              <a:avLst/>
              <a:gdLst>
                <a:gd name="connsiteX0" fmla="*/ 217403 w 217403"/>
                <a:gd name="connsiteY0" fmla="*/ 238752 h 238751"/>
                <a:gd name="connsiteX1" fmla="*/ 115080 w 217403"/>
                <a:gd name="connsiteY1" fmla="*/ 0 h 238751"/>
                <a:gd name="connsiteX2" fmla="*/ 0 w 217403"/>
                <a:gd name="connsiteY2" fmla="*/ 228515 h 23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403" h="238751">
                  <a:moveTo>
                    <a:pt x="217403" y="238752"/>
                  </a:moveTo>
                  <a:lnTo>
                    <a:pt x="115080" y="0"/>
                  </a:lnTo>
                  <a:lnTo>
                    <a:pt x="0" y="228515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8" name="Forme libre 97">
              <a:extLst>
                <a:ext uri="{FF2B5EF4-FFF2-40B4-BE49-F238E27FC236}">
                  <a16:creationId xmlns:a16="http://schemas.microsoft.com/office/drawing/2014/main" id="{6AF8F0F6-1F9D-2046-4611-AFF8DC8DE390}"/>
                </a:ext>
              </a:extLst>
            </p:cNvPr>
            <p:cNvSpPr/>
            <p:nvPr/>
          </p:nvSpPr>
          <p:spPr>
            <a:xfrm>
              <a:off x="3663256" y="1586034"/>
              <a:ext cx="121271" cy="1"/>
            </a:xfrm>
            <a:custGeom>
              <a:avLst/>
              <a:gdLst>
                <a:gd name="connsiteX0" fmla="*/ 121271 w 121271"/>
                <a:gd name="connsiteY0" fmla="*/ 2 h 1"/>
                <a:gd name="connsiteX1" fmla="*/ 0 w 121271"/>
                <a:gd name="connsiteY1" fmla="*/ 0 h 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271" h="1">
                  <a:moveTo>
                    <a:pt x="121271" y="2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9" name="Forme libre 98">
              <a:extLst>
                <a:ext uri="{FF2B5EF4-FFF2-40B4-BE49-F238E27FC236}">
                  <a16:creationId xmlns:a16="http://schemas.microsoft.com/office/drawing/2014/main" id="{B9135581-EDC8-AA1F-15AB-A0C42946B697}"/>
                </a:ext>
              </a:extLst>
            </p:cNvPr>
            <p:cNvSpPr/>
            <p:nvPr/>
          </p:nvSpPr>
          <p:spPr>
            <a:xfrm>
              <a:off x="3185513" y="777836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0" name="Forme libre 99">
              <a:extLst>
                <a:ext uri="{FF2B5EF4-FFF2-40B4-BE49-F238E27FC236}">
                  <a16:creationId xmlns:a16="http://schemas.microsoft.com/office/drawing/2014/main" id="{84B91BA8-BE93-C255-961C-24EC28896860}"/>
                </a:ext>
              </a:extLst>
            </p:cNvPr>
            <p:cNvSpPr/>
            <p:nvPr/>
          </p:nvSpPr>
          <p:spPr>
            <a:xfrm>
              <a:off x="4396292" y="1833159"/>
              <a:ext cx="553571" cy="254964"/>
            </a:xfrm>
            <a:custGeom>
              <a:avLst/>
              <a:gdLst>
                <a:gd name="connsiteX0" fmla="*/ 164592 w 553571"/>
                <a:gd name="connsiteY0" fmla="*/ 184269 h 254964"/>
                <a:gd name="connsiteX1" fmla="*/ 245269 w 553571"/>
                <a:gd name="connsiteY1" fmla="*/ 230646 h 254964"/>
                <a:gd name="connsiteX2" fmla="*/ 367036 w 553571"/>
                <a:gd name="connsiteY2" fmla="*/ 252382 h 254964"/>
                <a:gd name="connsiteX3" fmla="*/ 526656 w 553571"/>
                <a:gd name="connsiteY3" fmla="*/ 220616 h 254964"/>
                <a:gd name="connsiteX4" fmla="*/ 545621 w 553571"/>
                <a:gd name="connsiteY4" fmla="*/ 165543 h 254964"/>
                <a:gd name="connsiteX5" fmla="*/ 535105 w 553571"/>
                <a:gd name="connsiteY5" fmla="*/ 152979 h 254964"/>
                <a:gd name="connsiteX6" fmla="*/ 477269 w 553571"/>
                <a:gd name="connsiteY6" fmla="*/ 128719 h 254964"/>
                <a:gd name="connsiteX7" fmla="*/ 373751 w 553571"/>
                <a:gd name="connsiteY7" fmla="*/ 136301 h 254964"/>
                <a:gd name="connsiteX8" fmla="*/ 306276 w 553571"/>
                <a:gd name="connsiteY8" fmla="*/ 108250 h 254964"/>
                <a:gd name="connsiteX9" fmla="*/ 0 w 553571"/>
                <a:gd name="connsiteY9" fmla="*/ 7114 h 25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571" h="254964">
                  <a:moveTo>
                    <a:pt x="164592" y="184269"/>
                  </a:moveTo>
                  <a:lnTo>
                    <a:pt x="245269" y="230646"/>
                  </a:lnTo>
                  <a:cubicBezTo>
                    <a:pt x="282092" y="251830"/>
                    <a:pt x="325155" y="259488"/>
                    <a:pt x="367036" y="252382"/>
                  </a:cubicBezTo>
                  <a:lnTo>
                    <a:pt x="526656" y="220616"/>
                  </a:lnTo>
                  <a:cubicBezTo>
                    <a:pt x="551698" y="215244"/>
                    <a:pt x="562051" y="185212"/>
                    <a:pt x="545621" y="165543"/>
                  </a:cubicBezTo>
                  <a:lnTo>
                    <a:pt x="535105" y="152979"/>
                  </a:lnTo>
                  <a:cubicBezTo>
                    <a:pt x="520960" y="135911"/>
                    <a:pt x="499310" y="126900"/>
                    <a:pt x="477269" y="128719"/>
                  </a:cubicBezTo>
                  <a:lnTo>
                    <a:pt x="373751" y="136301"/>
                  </a:lnTo>
                  <a:cubicBezTo>
                    <a:pt x="347996" y="138435"/>
                    <a:pt x="322869" y="128081"/>
                    <a:pt x="306276" y="108250"/>
                  </a:cubicBezTo>
                  <a:cubicBezTo>
                    <a:pt x="265338" y="59501"/>
                    <a:pt x="167678" y="-25052"/>
                    <a:pt x="0" y="7114"/>
                  </a:cubicBez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1" name="Forme libre 100">
              <a:extLst>
                <a:ext uri="{FF2B5EF4-FFF2-40B4-BE49-F238E27FC236}">
                  <a16:creationId xmlns:a16="http://schemas.microsoft.com/office/drawing/2014/main" id="{BB45C755-8F71-F1CA-8759-E61C0CDE01DA}"/>
                </a:ext>
              </a:extLst>
            </p:cNvPr>
            <p:cNvSpPr/>
            <p:nvPr/>
          </p:nvSpPr>
          <p:spPr>
            <a:xfrm>
              <a:off x="4396454" y="1977077"/>
              <a:ext cx="745367" cy="213360"/>
            </a:xfrm>
            <a:custGeom>
              <a:avLst/>
              <a:gdLst>
                <a:gd name="connsiteX0" fmla="*/ 626526 w 745367"/>
                <a:gd name="connsiteY0" fmla="*/ 8738 h 213360"/>
                <a:gd name="connsiteX1" fmla="*/ 662797 w 745367"/>
                <a:gd name="connsiteY1" fmla="*/ 1394 h 213360"/>
                <a:gd name="connsiteX2" fmla="*/ 743788 w 745367"/>
                <a:gd name="connsiteY2" fmla="*/ 54258 h 213360"/>
                <a:gd name="connsiteX3" fmla="*/ 693058 w 745367"/>
                <a:gd name="connsiteY3" fmla="*/ 135563 h 213360"/>
                <a:gd name="connsiteX4" fmla="*/ 402593 w 745367"/>
                <a:gd name="connsiteY4" fmla="*/ 207391 h 213360"/>
                <a:gd name="connsiteX5" fmla="*/ 261461 w 745367"/>
                <a:gd name="connsiteY5" fmla="*/ 191589 h 213360"/>
                <a:gd name="connsiteX6" fmla="*/ 64637 w 745367"/>
                <a:gd name="connsiteY6" fmla="*/ 92577 h 213360"/>
                <a:gd name="connsiteX7" fmla="*/ 38319 w 745367"/>
                <a:gd name="connsiteY7" fmla="*/ 86338 h 213360"/>
                <a:gd name="connsiteX8" fmla="*/ 0 w 745367"/>
                <a:gd name="connsiteY8" fmla="*/ 86338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367" h="213360">
                  <a:moveTo>
                    <a:pt x="626526" y="8738"/>
                  </a:moveTo>
                  <a:lnTo>
                    <a:pt x="662797" y="1394"/>
                  </a:lnTo>
                  <a:cubicBezTo>
                    <a:pt x="699697" y="-6112"/>
                    <a:pt x="735806" y="17434"/>
                    <a:pt x="743788" y="54258"/>
                  </a:cubicBezTo>
                  <a:cubicBezTo>
                    <a:pt x="751694" y="90605"/>
                    <a:pt x="729167" y="126638"/>
                    <a:pt x="693058" y="135563"/>
                  </a:cubicBezTo>
                  <a:lnTo>
                    <a:pt x="402593" y="207391"/>
                  </a:lnTo>
                  <a:cubicBezTo>
                    <a:pt x="355178" y="219088"/>
                    <a:pt x="305162" y="213478"/>
                    <a:pt x="261461" y="191589"/>
                  </a:cubicBezTo>
                  <a:lnTo>
                    <a:pt x="64637" y="92577"/>
                  </a:lnTo>
                  <a:cubicBezTo>
                    <a:pt x="56493" y="88471"/>
                    <a:pt x="47482" y="86338"/>
                    <a:pt x="38319" y="86338"/>
                  </a:cubicBezTo>
                  <a:lnTo>
                    <a:pt x="0" y="86338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2" name="Forme libre 101">
              <a:extLst>
                <a:ext uri="{FF2B5EF4-FFF2-40B4-BE49-F238E27FC236}">
                  <a16:creationId xmlns:a16="http://schemas.microsoft.com/office/drawing/2014/main" id="{66C21F9A-FBE8-F82C-4DE1-182CA9BFD6C0}"/>
                </a:ext>
              </a:extLst>
            </p:cNvPr>
            <p:cNvSpPr/>
            <p:nvPr/>
          </p:nvSpPr>
          <p:spPr>
            <a:xfrm>
              <a:off x="4312768" y="1759501"/>
              <a:ext cx="83600" cy="385772"/>
            </a:xfrm>
            <a:custGeom>
              <a:avLst/>
              <a:gdLst>
                <a:gd name="connsiteX0" fmla="*/ 83601 w 83600"/>
                <a:gd name="connsiteY0" fmla="*/ 0 h 385772"/>
                <a:gd name="connsiteX1" fmla="*/ 0 w 83600"/>
                <a:gd name="connsiteY1" fmla="*/ 0 h 385772"/>
                <a:gd name="connsiteX2" fmla="*/ 0 w 83600"/>
                <a:gd name="connsiteY2" fmla="*/ 385772 h 385772"/>
                <a:gd name="connsiteX3" fmla="*/ 83601 w 83600"/>
                <a:gd name="connsiteY3" fmla="*/ 385772 h 385772"/>
                <a:gd name="connsiteX4" fmla="*/ 83601 w 83600"/>
                <a:gd name="connsiteY4" fmla="*/ 0 h 38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00" h="385772">
                  <a:moveTo>
                    <a:pt x="83601" y="0"/>
                  </a:moveTo>
                  <a:lnTo>
                    <a:pt x="0" y="0"/>
                  </a:lnTo>
                  <a:lnTo>
                    <a:pt x="0" y="385772"/>
                  </a:lnTo>
                  <a:lnTo>
                    <a:pt x="83601" y="385772"/>
                  </a:lnTo>
                  <a:lnTo>
                    <a:pt x="83601" y="0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3" name="Forme libre 102">
              <a:extLst>
                <a:ext uri="{FF2B5EF4-FFF2-40B4-BE49-F238E27FC236}">
                  <a16:creationId xmlns:a16="http://schemas.microsoft.com/office/drawing/2014/main" id="{B8979DEE-0D12-0392-A91D-2843CE6F1596}"/>
                </a:ext>
              </a:extLst>
            </p:cNvPr>
            <p:cNvSpPr/>
            <p:nvPr/>
          </p:nvSpPr>
          <p:spPr>
            <a:xfrm>
              <a:off x="4166588" y="1759501"/>
              <a:ext cx="146180" cy="385772"/>
            </a:xfrm>
            <a:custGeom>
              <a:avLst/>
              <a:gdLst>
                <a:gd name="connsiteX0" fmla="*/ 146180 w 146180"/>
                <a:gd name="connsiteY0" fmla="*/ 0 h 385772"/>
                <a:gd name="connsiteX1" fmla="*/ 0 w 146180"/>
                <a:gd name="connsiteY1" fmla="*/ 0 h 385772"/>
                <a:gd name="connsiteX2" fmla="*/ 0 w 146180"/>
                <a:gd name="connsiteY2" fmla="*/ 385772 h 385772"/>
                <a:gd name="connsiteX3" fmla="*/ 146180 w 146180"/>
                <a:gd name="connsiteY3" fmla="*/ 385772 h 385772"/>
                <a:gd name="connsiteX4" fmla="*/ 146180 w 146180"/>
                <a:gd name="connsiteY4" fmla="*/ 0 h 38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80" h="385772">
                  <a:moveTo>
                    <a:pt x="146180" y="0"/>
                  </a:moveTo>
                  <a:lnTo>
                    <a:pt x="0" y="0"/>
                  </a:lnTo>
                  <a:lnTo>
                    <a:pt x="0" y="385772"/>
                  </a:lnTo>
                  <a:lnTo>
                    <a:pt x="146180" y="385772"/>
                  </a:lnTo>
                  <a:lnTo>
                    <a:pt x="146180" y="0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4" name="Forme libre 103">
              <a:extLst>
                <a:ext uri="{FF2B5EF4-FFF2-40B4-BE49-F238E27FC236}">
                  <a16:creationId xmlns:a16="http://schemas.microsoft.com/office/drawing/2014/main" id="{BB73B89C-E895-6371-EE03-2BFB19F027C9}"/>
                </a:ext>
              </a:extLst>
            </p:cNvPr>
            <p:cNvSpPr/>
            <p:nvPr/>
          </p:nvSpPr>
          <p:spPr>
            <a:xfrm>
              <a:off x="4695968" y="1581730"/>
              <a:ext cx="123825" cy="9525"/>
            </a:xfrm>
            <a:custGeom>
              <a:avLst/>
              <a:gdLst>
                <a:gd name="connsiteX0" fmla="*/ 123825 w 123825"/>
                <a:gd name="connsiteY0" fmla="*/ 0 h 9525"/>
                <a:gd name="connsiteX1" fmla="*/ 0 w 123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9525">
                  <a:moveTo>
                    <a:pt x="123825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5" name="Forme libre 104">
              <a:extLst>
                <a:ext uri="{FF2B5EF4-FFF2-40B4-BE49-F238E27FC236}">
                  <a16:creationId xmlns:a16="http://schemas.microsoft.com/office/drawing/2014/main" id="{29FA2651-BB3D-8BE8-0178-4E4FE1A2204E}"/>
                </a:ext>
              </a:extLst>
            </p:cNvPr>
            <p:cNvSpPr/>
            <p:nvPr/>
          </p:nvSpPr>
          <p:spPr>
            <a:xfrm>
              <a:off x="4695968" y="1648405"/>
              <a:ext cx="123825" cy="9525"/>
            </a:xfrm>
            <a:custGeom>
              <a:avLst/>
              <a:gdLst>
                <a:gd name="connsiteX0" fmla="*/ 123825 w 123825"/>
                <a:gd name="connsiteY0" fmla="*/ 0 h 9525"/>
                <a:gd name="connsiteX1" fmla="*/ 0 w 123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9525">
                  <a:moveTo>
                    <a:pt x="123825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6" name="Forme libre 105">
              <a:extLst>
                <a:ext uri="{FF2B5EF4-FFF2-40B4-BE49-F238E27FC236}">
                  <a16:creationId xmlns:a16="http://schemas.microsoft.com/office/drawing/2014/main" id="{556C5DF8-C588-7C1D-39B1-C3B5BFE55240}"/>
                </a:ext>
              </a:extLst>
            </p:cNvPr>
            <p:cNvSpPr/>
            <p:nvPr/>
          </p:nvSpPr>
          <p:spPr>
            <a:xfrm>
              <a:off x="4572143" y="1362655"/>
              <a:ext cx="485775" cy="495296"/>
            </a:xfrm>
            <a:custGeom>
              <a:avLst/>
              <a:gdLst>
                <a:gd name="connsiteX0" fmla="*/ 242888 w 485775"/>
                <a:gd name="connsiteY0" fmla="*/ 495296 h 495296"/>
                <a:gd name="connsiteX1" fmla="*/ 485775 w 485775"/>
                <a:gd name="connsiteY1" fmla="*/ 247650 h 495296"/>
                <a:gd name="connsiteX2" fmla="*/ 242888 w 485775"/>
                <a:gd name="connsiteY2" fmla="*/ 0 h 495296"/>
                <a:gd name="connsiteX3" fmla="*/ 0 w 485775"/>
                <a:gd name="connsiteY3" fmla="*/ 247650 h 495296"/>
                <a:gd name="connsiteX4" fmla="*/ 242888 w 485775"/>
                <a:gd name="connsiteY4" fmla="*/ 495296 h 49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495296">
                  <a:moveTo>
                    <a:pt x="242888" y="495296"/>
                  </a:moveTo>
                  <a:cubicBezTo>
                    <a:pt x="377028" y="495296"/>
                    <a:pt x="485775" y="384425"/>
                    <a:pt x="485775" y="247650"/>
                  </a:cubicBezTo>
                  <a:cubicBezTo>
                    <a:pt x="485775" y="110877"/>
                    <a:pt x="377028" y="0"/>
                    <a:pt x="242888" y="0"/>
                  </a:cubicBezTo>
                  <a:cubicBezTo>
                    <a:pt x="108747" y="0"/>
                    <a:pt x="0" y="110877"/>
                    <a:pt x="0" y="247650"/>
                  </a:cubicBezTo>
                  <a:cubicBezTo>
                    <a:pt x="0" y="384425"/>
                    <a:pt x="108747" y="495296"/>
                    <a:pt x="242888" y="495296"/>
                  </a:cubicBez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7" name="Forme libre 106">
              <a:extLst>
                <a:ext uri="{FF2B5EF4-FFF2-40B4-BE49-F238E27FC236}">
                  <a16:creationId xmlns:a16="http://schemas.microsoft.com/office/drawing/2014/main" id="{F4FF4C8C-BBF4-8EC5-CBD3-528BDB848692}"/>
                </a:ext>
              </a:extLst>
            </p:cNvPr>
            <p:cNvSpPr/>
            <p:nvPr/>
          </p:nvSpPr>
          <p:spPr>
            <a:xfrm>
              <a:off x="4943618" y="1305505"/>
              <a:ext cx="200025" cy="295275"/>
            </a:xfrm>
            <a:custGeom>
              <a:avLst/>
              <a:gdLst>
                <a:gd name="connsiteX0" fmla="*/ 0 w 200025"/>
                <a:gd name="connsiteY0" fmla="*/ 0 h 295275"/>
                <a:gd name="connsiteX1" fmla="*/ 200025 w 200025"/>
                <a:gd name="connsiteY1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95275">
                  <a:moveTo>
                    <a:pt x="0" y="0"/>
                  </a:moveTo>
                  <a:cubicBezTo>
                    <a:pt x="117596" y="47765"/>
                    <a:pt x="200025" y="161751"/>
                    <a:pt x="200025" y="295275"/>
                  </a:cubicBez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8" name="Forme libre 107">
              <a:extLst>
                <a:ext uri="{FF2B5EF4-FFF2-40B4-BE49-F238E27FC236}">
                  <a16:creationId xmlns:a16="http://schemas.microsoft.com/office/drawing/2014/main" id="{8344769E-4AD2-8870-28F7-B0A5F4669C39}"/>
                </a:ext>
              </a:extLst>
            </p:cNvPr>
            <p:cNvSpPr/>
            <p:nvPr/>
          </p:nvSpPr>
          <p:spPr>
            <a:xfrm>
              <a:off x="4715018" y="1496005"/>
              <a:ext cx="209550" cy="228596"/>
            </a:xfrm>
            <a:custGeom>
              <a:avLst/>
              <a:gdLst>
                <a:gd name="connsiteX0" fmla="*/ 209550 w 209550"/>
                <a:gd name="connsiteY0" fmla="*/ 178806 h 228596"/>
                <a:gd name="connsiteX1" fmla="*/ 115024 w 209550"/>
                <a:gd name="connsiteY1" fmla="*/ 228596 h 228596"/>
                <a:gd name="connsiteX2" fmla="*/ 0 w 209550"/>
                <a:gd name="connsiteY2" fmla="*/ 114300 h 228596"/>
                <a:gd name="connsiteX3" fmla="*/ 115024 w 209550"/>
                <a:gd name="connsiteY3" fmla="*/ 0 h 228596"/>
                <a:gd name="connsiteX4" fmla="*/ 207274 w 209550"/>
                <a:gd name="connsiteY4" fmla="*/ 46399 h 22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28596">
                  <a:moveTo>
                    <a:pt x="209550" y="178806"/>
                  </a:moveTo>
                  <a:cubicBezTo>
                    <a:pt x="189052" y="209361"/>
                    <a:pt x="153743" y="228596"/>
                    <a:pt x="115024" y="228596"/>
                  </a:cubicBezTo>
                  <a:cubicBezTo>
                    <a:pt x="51254" y="228596"/>
                    <a:pt x="0" y="177675"/>
                    <a:pt x="0" y="114300"/>
                  </a:cubicBezTo>
                  <a:cubicBezTo>
                    <a:pt x="0" y="50926"/>
                    <a:pt x="51254" y="0"/>
                    <a:pt x="115024" y="0"/>
                  </a:cubicBezTo>
                  <a:cubicBezTo>
                    <a:pt x="152610" y="0"/>
                    <a:pt x="186776" y="18107"/>
                    <a:pt x="207274" y="46399"/>
                  </a:cubicBez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9" name="Forme libre 108">
              <a:extLst>
                <a:ext uri="{FF2B5EF4-FFF2-40B4-BE49-F238E27FC236}">
                  <a16:creationId xmlns:a16="http://schemas.microsoft.com/office/drawing/2014/main" id="{28606904-BFE2-4651-6636-2C11C9C75D67}"/>
                </a:ext>
              </a:extLst>
            </p:cNvPr>
            <p:cNvSpPr/>
            <p:nvPr/>
          </p:nvSpPr>
          <p:spPr>
            <a:xfrm>
              <a:off x="4023713" y="1035011"/>
              <a:ext cx="1457325" cy="1609725"/>
            </a:xfrm>
            <a:custGeom>
              <a:avLst/>
              <a:gdLst>
                <a:gd name="connsiteX0" fmla="*/ 1290638 w 1457325"/>
                <a:gd name="connsiteY0" fmla="*/ 0 h 1609725"/>
                <a:gd name="connsiteX1" fmla="*/ 966788 w 1457325"/>
                <a:gd name="connsiteY1" fmla="*/ 0 h 1609725"/>
                <a:gd name="connsiteX2" fmla="*/ 1077154 w 1457325"/>
                <a:gd name="connsiteY2" fmla="*/ 1609725 h 1609725"/>
                <a:gd name="connsiteX3" fmla="*/ 1172194 w 1457325"/>
                <a:gd name="connsiteY3" fmla="*/ 1609725 h 1609725"/>
                <a:gd name="connsiteX4" fmla="*/ 1457325 w 1457325"/>
                <a:gd name="connsiteY4" fmla="*/ 1388459 h 1609725"/>
                <a:gd name="connsiteX5" fmla="*/ 322840 w 1457325"/>
                <a:gd name="connsiteY5" fmla="*/ 1388459 h 1609725"/>
                <a:gd name="connsiteX6" fmla="*/ 322840 w 1457325"/>
                <a:gd name="connsiteY6" fmla="*/ 1483290 h 1609725"/>
                <a:gd name="connsiteX7" fmla="*/ 161420 w 1457325"/>
                <a:gd name="connsiteY7" fmla="*/ 1608553 h 1609725"/>
                <a:gd name="connsiteX8" fmla="*/ 0 w 1457325"/>
                <a:gd name="connsiteY8" fmla="*/ 1483290 h 1609725"/>
                <a:gd name="connsiteX9" fmla="*/ 0 w 1457325"/>
                <a:gd name="connsiteY9" fmla="*/ 0 h 1609725"/>
                <a:gd name="connsiteX10" fmla="*/ 342900 w 1457325"/>
                <a:gd name="connsiteY10" fmla="*/ 0 h 1609725"/>
                <a:gd name="connsiteX11" fmla="*/ 938213 w 1457325"/>
                <a:gd name="connsiteY11" fmla="*/ 1609725 h 1609725"/>
                <a:gd name="connsiteX12" fmla="*/ 395288 w 1457325"/>
                <a:gd name="connsiteY12" fmla="*/ 1608553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325" h="1609725">
                  <a:moveTo>
                    <a:pt x="1290638" y="0"/>
                  </a:moveTo>
                  <a:lnTo>
                    <a:pt x="966788" y="0"/>
                  </a:lnTo>
                  <a:moveTo>
                    <a:pt x="1077154" y="1609725"/>
                  </a:moveTo>
                  <a:lnTo>
                    <a:pt x="1172194" y="1609725"/>
                  </a:lnTo>
                  <a:cubicBezTo>
                    <a:pt x="1329090" y="1609725"/>
                    <a:pt x="1457325" y="1510217"/>
                    <a:pt x="1457325" y="1388459"/>
                  </a:cubicBezTo>
                  <a:lnTo>
                    <a:pt x="322840" y="1388459"/>
                  </a:lnTo>
                  <a:lnTo>
                    <a:pt x="322840" y="1483290"/>
                  </a:lnTo>
                  <a:cubicBezTo>
                    <a:pt x="322840" y="1552356"/>
                    <a:pt x="250431" y="1608553"/>
                    <a:pt x="161420" y="1608553"/>
                  </a:cubicBezTo>
                  <a:cubicBezTo>
                    <a:pt x="72414" y="1608553"/>
                    <a:pt x="0" y="1552356"/>
                    <a:pt x="0" y="1483290"/>
                  </a:cubicBezTo>
                  <a:lnTo>
                    <a:pt x="0" y="0"/>
                  </a:lnTo>
                  <a:lnTo>
                    <a:pt x="342900" y="0"/>
                  </a:lnTo>
                  <a:moveTo>
                    <a:pt x="938213" y="1609725"/>
                  </a:moveTo>
                  <a:lnTo>
                    <a:pt x="395288" y="1608553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0" name="Forme libre 109">
              <a:extLst>
                <a:ext uri="{FF2B5EF4-FFF2-40B4-BE49-F238E27FC236}">
                  <a16:creationId xmlns:a16="http://schemas.microsoft.com/office/drawing/2014/main" id="{E7C74D0F-1611-B5C9-0E52-E7B6BA43C43B}"/>
                </a:ext>
              </a:extLst>
            </p:cNvPr>
            <p:cNvSpPr/>
            <p:nvPr/>
          </p:nvSpPr>
          <p:spPr>
            <a:xfrm>
              <a:off x="4366613" y="800681"/>
              <a:ext cx="622830" cy="350211"/>
            </a:xfrm>
            <a:custGeom>
              <a:avLst/>
              <a:gdLst>
                <a:gd name="connsiteX0" fmla="*/ 442350 w 622830"/>
                <a:gd name="connsiteY0" fmla="*/ 130886 h 350211"/>
                <a:gd name="connsiteX1" fmla="*/ 311410 w 622830"/>
                <a:gd name="connsiteY1" fmla="*/ 0 h 350211"/>
                <a:gd name="connsiteX2" fmla="*/ 180480 w 622830"/>
                <a:gd name="connsiteY2" fmla="*/ 130886 h 350211"/>
                <a:gd name="connsiteX3" fmla="*/ 0 w 622830"/>
                <a:gd name="connsiteY3" fmla="*/ 130886 h 350211"/>
                <a:gd name="connsiteX4" fmla="*/ 0 w 622830"/>
                <a:gd name="connsiteY4" fmla="*/ 350211 h 350211"/>
                <a:gd name="connsiteX5" fmla="*/ 622830 w 622830"/>
                <a:gd name="connsiteY5" fmla="*/ 350211 h 350211"/>
                <a:gd name="connsiteX6" fmla="*/ 622830 w 622830"/>
                <a:gd name="connsiteY6" fmla="*/ 130886 h 350211"/>
                <a:gd name="connsiteX7" fmla="*/ 442350 w 622830"/>
                <a:gd name="connsiteY7" fmla="*/ 130886 h 35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830" h="350211">
                  <a:moveTo>
                    <a:pt x="442350" y="130886"/>
                  </a:moveTo>
                  <a:cubicBezTo>
                    <a:pt x="442350" y="57779"/>
                    <a:pt x="383372" y="0"/>
                    <a:pt x="311410" y="0"/>
                  </a:cubicBezTo>
                  <a:cubicBezTo>
                    <a:pt x="239459" y="0"/>
                    <a:pt x="180480" y="58958"/>
                    <a:pt x="180480" y="130886"/>
                  </a:cubicBezTo>
                  <a:lnTo>
                    <a:pt x="0" y="130886"/>
                  </a:lnTo>
                  <a:lnTo>
                    <a:pt x="0" y="350211"/>
                  </a:lnTo>
                  <a:lnTo>
                    <a:pt x="622830" y="350211"/>
                  </a:lnTo>
                  <a:lnTo>
                    <a:pt x="622830" y="130886"/>
                  </a:lnTo>
                  <a:lnTo>
                    <a:pt x="442350" y="130886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1" name="Forme libre 110">
              <a:extLst>
                <a:ext uri="{FF2B5EF4-FFF2-40B4-BE49-F238E27FC236}">
                  <a16:creationId xmlns:a16="http://schemas.microsoft.com/office/drawing/2014/main" id="{81DC1314-4CA8-C388-D99C-2C48EDAB03DA}"/>
                </a:ext>
              </a:extLst>
            </p:cNvPr>
            <p:cNvSpPr/>
            <p:nvPr/>
          </p:nvSpPr>
          <p:spPr>
            <a:xfrm>
              <a:off x="5299967" y="1038805"/>
              <a:ext cx="14382" cy="1386855"/>
            </a:xfrm>
            <a:custGeom>
              <a:avLst/>
              <a:gdLst>
                <a:gd name="connsiteX0" fmla="*/ 0 w 14382"/>
                <a:gd name="connsiteY0" fmla="*/ 1386855 h 1386855"/>
                <a:gd name="connsiteX1" fmla="*/ 14383 w 14382"/>
                <a:gd name="connsiteY1" fmla="*/ 0 h 138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" h="1386855">
                  <a:moveTo>
                    <a:pt x="0" y="1386855"/>
                  </a:moveTo>
                  <a:lnTo>
                    <a:pt x="14383" y="0"/>
                  </a:lnTo>
                </a:path>
              </a:pathLst>
            </a:custGeom>
            <a:noFill/>
            <a:ln w="19050" cap="flat">
              <a:solidFill>
                <a:srgbClr val="0000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62" name="Graphique 112">
            <a:extLst>
              <a:ext uri="{FF2B5EF4-FFF2-40B4-BE49-F238E27FC236}">
                <a16:creationId xmlns:a16="http://schemas.microsoft.com/office/drawing/2014/main" id="{D10A0E04-DD60-6F0E-7A80-D2C1FFDEBA92}"/>
              </a:ext>
            </a:extLst>
          </p:cNvPr>
          <p:cNvGrpSpPr/>
          <p:nvPr/>
        </p:nvGrpSpPr>
        <p:grpSpPr>
          <a:xfrm>
            <a:off x="10146172" y="1931119"/>
            <a:ext cx="946177" cy="771589"/>
            <a:chOff x="9587678" y="1394340"/>
            <a:chExt cx="2254297" cy="1838334"/>
          </a:xfrm>
        </p:grpSpPr>
        <p:sp>
          <p:nvSpPr>
            <p:cNvPr id="63" name="Forme libre 115">
              <a:extLst>
                <a:ext uri="{FF2B5EF4-FFF2-40B4-BE49-F238E27FC236}">
                  <a16:creationId xmlns:a16="http://schemas.microsoft.com/office/drawing/2014/main" id="{3C04BD7F-FB77-C2AA-F653-D0D1E973B85D}"/>
                </a:ext>
              </a:extLst>
            </p:cNvPr>
            <p:cNvSpPr/>
            <p:nvPr/>
          </p:nvSpPr>
          <p:spPr>
            <a:xfrm>
              <a:off x="10721149" y="1394340"/>
              <a:ext cx="1106317" cy="1106317"/>
            </a:xfrm>
            <a:custGeom>
              <a:avLst/>
              <a:gdLst>
                <a:gd name="connsiteX0" fmla="*/ 1106317 w 1106317"/>
                <a:gd name="connsiteY0" fmla="*/ 553159 h 1106317"/>
                <a:gd name="connsiteX1" fmla="*/ 553159 w 1106317"/>
                <a:gd name="connsiteY1" fmla="*/ 1106317 h 1106317"/>
                <a:gd name="connsiteX2" fmla="*/ 0 w 1106317"/>
                <a:gd name="connsiteY2" fmla="*/ 553159 h 1106317"/>
                <a:gd name="connsiteX3" fmla="*/ 553159 w 1106317"/>
                <a:gd name="connsiteY3" fmla="*/ 0 h 1106317"/>
                <a:gd name="connsiteX4" fmla="*/ 1106317 w 1106317"/>
                <a:gd name="connsiteY4" fmla="*/ 553159 h 11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17" h="1106317">
                  <a:moveTo>
                    <a:pt x="1106317" y="553159"/>
                  </a:moveTo>
                  <a:cubicBezTo>
                    <a:pt x="1106317" y="858660"/>
                    <a:pt x="858660" y="1106317"/>
                    <a:pt x="553159" y="1106317"/>
                  </a:cubicBezTo>
                  <a:cubicBezTo>
                    <a:pt x="247658" y="1106317"/>
                    <a:pt x="0" y="858660"/>
                    <a:pt x="0" y="553159"/>
                  </a:cubicBezTo>
                  <a:cubicBezTo>
                    <a:pt x="0" y="247658"/>
                    <a:pt x="247658" y="0"/>
                    <a:pt x="553159" y="0"/>
                  </a:cubicBezTo>
                  <a:cubicBezTo>
                    <a:pt x="858660" y="0"/>
                    <a:pt x="1106317" y="247658"/>
                    <a:pt x="1106317" y="553159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4" name="Forme libre 116">
              <a:extLst>
                <a:ext uri="{FF2B5EF4-FFF2-40B4-BE49-F238E27FC236}">
                  <a16:creationId xmlns:a16="http://schemas.microsoft.com/office/drawing/2014/main" id="{7C0CD582-2653-CC8A-B884-D1F896EE4C40}"/>
                </a:ext>
              </a:extLst>
            </p:cNvPr>
            <p:cNvSpPr/>
            <p:nvPr/>
          </p:nvSpPr>
          <p:spPr>
            <a:xfrm>
              <a:off x="10103544" y="1556576"/>
              <a:ext cx="473257" cy="376942"/>
            </a:xfrm>
            <a:custGeom>
              <a:avLst/>
              <a:gdLst>
                <a:gd name="connsiteX0" fmla="*/ 0 w 473257"/>
                <a:gd name="connsiteY0" fmla="*/ 376942 h 376942"/>
                <a:gd name="connsiteX1" fmla="*/ 473257 w 473257"/>
                <a:gd name="connsiteY1" fmla="*/ 0 h 37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57" h="376942">
                  <a:moveTo>
                    <a:pt x="0" y="376942"/>
                  </a:moveTo>
                  <a:lnTo>
                    <a:pt x="473257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5" name="Forme libre 117">
              <a:extLst>
                <a:ext uri="{FF2B5EF4-FFF2-40B4-BE49-F238E27FC236}">
                  <a16:creationId xmlns:a16="http://schemas.microsoft.com/office/drawing/2014/main" id="{A36054D3-8465-70A4-2038-1F9353BDE56C}"/>
                </a:ext>
              </a:extLst>
            </p:cNvPr>
            <p:cNvSpPr/>
            <p:nvPr/>
          </p:nvSpPr>
          <p:spPr>
            <a:xfrm>
              <a:off x="9587678" y="1631600"/>
              <a:ext cx="1125112" cy="1588501"/>
            </a:xfrm>
            <a:custGeom>
              <a:avLst/>
              <a:gdLst>
                <a:gd name="connsiteX0" fmla="*/ 0 w 1125112"/>
                <a:gd name="connsiteY0" fmla="*/ 1588501 h 1588501"/>
                <a:gd name="connsiteX1" fmla="*/ 1125112 w 1125112"/>
                <a:gd name="connsiteY1" fmla="*/ 1588501 h 1588501"/>
                <a:gd name="connsiteX2" fmla="*/ 1125112 w 1125112"/>
                <a:gd name="connsiteY2" fmla="*/ 0 h 1588501"/>
                <a:gd name="connsiteX3" fmla="*/ 617895 w 1125112"/>
                <a:gd name="connsiteY3" fmla="*/ 403954 h 1588501"/>
                <a:gd name="connsiteX4" fmla="*/ 0 w 1125112"/>
                <a:gd name="connsiteY4" fmla="*/ 403954 h 1588501"/>
                <a:gd name="connsiteX5" fmla="*/ 0 w 1125112"/>
                <a:gd name="connsiteY5" fmla="*/ 1588501 h 158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112" h="1588501">
                  <a:moveTo>
                    <a:pt x="0" y="1588501"/>
                  </a:moveTo>
                  <a:lnTo>
                    <a:pt x="1125112" y="1588501"/>
                  </a:lnTo>
                  <a:lnTo>
                    <a:pt x="1125112" y="0"/>
                  </a:lnTo>
                  <a:lnTo>
                    <a:pt x="617895" y="403954"/>
                  </a:lnTo>
                  <a:lnTo>
                    <a:pt x="0" y="403954"/>
                  </a:lnTo>
                  <a:lnTo>
                    <a:pt x="0" y="1588501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6" name="Forme libre 118">
              <a:extLst>
                <a:ext uri="{FF2B5EF4-FFF2-40B4-BE49-F238E27FC236}">
                  <a16:creationId xmlns:a16="http://schemas.microsoft.com/office/drawing/2014/main" id="{749B8E34-8C03-24C3-07EA-7832314BBF4E}"/>
                </a:ext>
              </a:extLst>
            </p:cNvPr>
            <p:cNvSpPr/>
            <p:nvPr/>
          </p:nvSpPr>
          <p:spPr>
            <a:xfrm>
              <a:off x="9800232" y="3104020"/>
              <a:ext cx="688591" cy="9525"/>
            </a:xfrm>
            <a:custGeom>
              <a:avLst/>
              <a:gdLst>
                <a:gd name="connsiteX0" fmla="*/ 0 w 688591"/>
                <a:gd name="connsiteY0" fmla="*/ 0 h 9525"/>
                <a:gd name="connsiteX1" fmla="*/ 688592 w 68859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8591" h="9525">
                  <a:moveTo>
                    <a:pt x="0" y="0"/>
                  </a:moveTo>
                  <a:lnTo>
                    <a:pt x="688592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7" name="Forme libre 119">
              <a:extLst>
                <a:ext uri="{FF2B5EF4-FFF2-40B4-BE49-F238E27FC236}">
                  <a16:creationId xmlns:a16="http://schemas.microsoft.com/office/drawing/2014/main" id="{7C2067B0-2F34-84E9-7564-8B91BDC63AAC}"/>
                </a:ext>
              </a:extLst>
            </p:cNvPr>
            <p:cNvSpPr/>
            <p:nvPr/>
          </p:nvSpPr>
          <p:spPr>
            <a:xfrm>
              <a:off x="9995336" y="2503097"/>
              <a:ext cx="306864" cy="9525"/>
            </a:xfrm>
            <a:custGeom>
              <a:avLst/>
              <a:gdLst>
                <a:gd name="connsiteX0" fmla="*/ 0 w 306864"/>
                <a:gd name="connsiteY0" fmla="*/ 0 h 9525"/>
                <a:gd name="connsiteX1" fmla="*/ 306864 w 30686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864" h="9525">
                  <a:moveTo>
                    <a:pt x="0" y="0"/>
                  </a:moveTo>
                  <a:lnTo>
                    <a:pt x="306864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8" name="Forme libre 120">
              <a:extLst>
                <a:ext uri="{FF2B5EF4-FFF2-40B4-BE49-F238E27FC236}">
                  <a16:creationId xmlns:a16="http://schemas.microsoft.com/office/drawing/2014/main" id="{BEB566E9-9A6B-F1A4-624C-64CDB1E74401}"/>
                </a:ext>
              </a:extLst>
            </p:cNvPr>
            <p:cNvSpPr/>
            <p:nvPr/>
          </p:nvSpPr>
          <p:spPr>
            <a:xfrm>
              <a:off x="11028762" y="2094827"/>
              <a:ext cx="244344" cy="9525"/>
            </a:xfrm>
            <a:custGeom>
              <a:avLst/>
              <a:gdLst>
                <a:gd name="connsiteX0" fmla="*/ 0 w 244344"/>
                <a:gd name="connsiteY0" fmla="*/ 0 h 9525"/>
                <a:gd name="connsiteX1" fmla="*/ 244345 w 24434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344" h="9525">
                  <a:moveTo>
                    <a:pt x="0" y="0"/>
                  </a:moveTo>
                  <a:lnTo>
                    <a:pt x="244345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9" name="Forme libre 121">
              <a:extLst>
                <a:ext uri="{FF2B5EF4-FFF2-40B4-BE49-F238E27FC236}">
                  <a16:creationId xmlns:a16="http://schemas.microsoft.com/office/drawing/2014/main" id="{0105F025-0BAF-E2AC-6F78-572D69F06E64}"/>
                </a:ext>
              </a:extLst>
            </p:cNvPr>
            <p:cNvSpPr/>
            <p:nvPr/>
          </p:nvSpPr>
          <p:spPr>
            <a:xfrm>
              <a:off x="10849864" y="2420839"/>
              <a:ext cx="122253" cy="9525"/>
            </a:xfrm>
            <a:custGeom>
              <a:avLst/>
              <a:gdLst>
                <a:gd name="connsiteX0" fmla="*/ 0 w 122253"/>
                <a:gd name="connsiteY0" fmla="*/ 0 h 9525"/>
                <a:gd name="connsiteX1" fmla="*/ 122253 w 1222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3" h="9525">
                  <a:moveTo>
                    <a:pt x="0" y="0"/>
                  </a:moveTo>
                  <a:lnTo>
                    <a:pt x="122253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0" name="Forme libre 122">
              <a:extLst>
                <a:ext uri="{FF2B5EF4-FFF2-40B4-BE49-F238E27FC236}">
                  <a16:creationId xmlns:a16="http://schemas.microsoft.com/office/drawing/2014/main" id="{CF5A96EC-5235-8742-E4DD-897293A3DA73}"/>
                </a:ext>
              </a:extLst>
            </p:cNvPr>
            <p:cNvSpPr/>
            <p:nvPr/>
          </p:nvSpPr>
          <p:spPr>
            <a:xfrm>
              <a:off x="10849864" y="2565772"/>
              <a:ext cx="122253" cy="9525"/>
            </a:xfrm>
            <a:custGeom>
              <a:avLst/>
              <a:gdLst>
                <a:gd name="connsiteX0" fmla="*/ 0 w 122253"/>
                <a:gd name="connsiteY0" fmla="*/ 0 h 9525"/>
                <a:gd name="connsiteX1" fmla="*/ 122253 w 1222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3" h="9525">
                  <a:moveTo>
                    <a:pt x="0" y="0"/>
                  </a:moveTo>
                  <a:lnTo>
                    <a:pt x="122253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1" name="Forme libre 123">
              <a:extLst>
                <a:ext uri="{FF2B5EF4-FFF2-40B4-BE49-F238E27FC236}">
                  <a16:creationId xmlns:a16="http://schemas.microsoft.com/office/drawing/2014/main" id="{218B69BB-26FC-B5B7-015D-B703FFEA3528}"/>
                </a:ext>
              </a:extLst>
            </p:cNvPr>
            <p:cNvSpPr/>
            <p:nvPr/>
          </p:nvSpPr>
          <p:spPr>
            <a:xfrm>
              <a:off x="11149168" y="2420839"/>
              <a:ext cx="122243" cy="9525"/>
            </a:xfrm>
            <a:custGeom>
              <a:avLst/>
              <a:gdLst>
                <a:gd name="connsiteX0" fmla="*/ 0 w 122243"/>
                <a:gd name="connsiteY0" fmla="*/ 0 h 9525"/>
                <a:gd name="connsiteX1" fmla="*/ 122244 w 12224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43" h="9525">
                  <a:moveTo>
                    <a:pt x="0" y="0"/>
                  </a:moveTo>
                  <a:lnTo>
                    <a:pt x="122244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2" name="Forme libre 124">
              <a:extLst>
                <a:ext uri="{FF2B5EF4-FFF2-40B4-BE49-F238E27FC236}">
                  <a16:creationId xmlns:a16="http://schemas.microsoft.com/office/drawing/2014/main" id="{4A99FE74-FE3A-D59F-5FE8-A7A586A98C3E}"/>
                </a:ext>
              </a:extLst>
            </p:cNvPr>
            <p:cNvSpPr/>
            <p:nvPr/>
          </p:nvSpPr>
          <p:spPr>
            <a:xfrm>
              <a:off x="11149778" y="2565838"/>
              <a:ext cx="60817" cy="76"/>
            </a:xfrm>
            <a:custGeom>
              <a:avLst/>
              <a:gdLst>
                <a:gd name="connsiteX0" fmla="*/ 0 w 60817"/>
                <a:gd name="connsiteY0" fmla="*/ 76 h 76"/>
                <a:gd name="connsiteX1" fmla="*/ 60817 w 60817"/>
                <a:gd name="connsiteY1" fmla="*/ 0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17" h="76">
                  <a:moveTo>
                    <a:pt x="0" y="76"/>
                  </a:moveTo>
                  <a:lnTo>
                    <a:pt x="60817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3" name="Forme libre 125">
              <a:extLst>
                <a:ext uri="{FF2B5EF4-FFF2-40B4-BE49-F238E27FC236}">
                  <a16:creationId xmlns:a16="http://schemas.microsoft.com/office/drawing/2014/main" id="{852E23B3-6F70-CDB2-75AF-E8C9D46C7F04}"/>
                </a:ext>
              </a:extLst>
            </p:cNvPr>
            <p:cNvSpPr/>
            <p:nvPr/>
          </p:nvSpPr>
          <p:spPr>
            <a:xfrm>
              <a:off x="10409943" y="2216457"/>
              <a:ext cx="122100" cy="9525"/>
            </a:xfrm>
            <a:custGeom>
              <a:avLst/>
              <a:gdLst>
                <a:gd name="connsiteX0" fmla="*/ 0 w 122100"/>
                <a:gd name="connsiteY0" fmla="*/ 0 h 9525"/>
                <a:gd name="connsiteX1" fmla="*/ 122100 w 122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00" h="9525">
                  <a:moveTo>
                    <a:pt x="0" y="0"/>
                  </a:moveTo>
                  <a:lnTo>
                    <a:pt x="122100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4" name="Forme libre 126">
              <a:extLst>
                <a:ext uri="{FF2B5EF4-FFF2-40B4-BE49-F238E27FC236}">
                  <a16:creationId xmlns:a16="http://schemas.microsoft.com/office/drawing/2014/main" id="{C4BEA410-63EB-A71B-4BD7-D1CC9BF0FD12}"/>
                </a:ext>
              </a:extLst>
            </p:cNvPr>
            <p:cNvSpPr/>
            <p:nvPr/>
          </p:nvSpPr>
          <p:spPr>
            <a:xfrm>
              <a:off x="10409943" y="2361394"/>
              <a:ext cx="122100" cy="9525"/>
            </a:xfrm>
            <a:custGeom>
              <a:avLst/>
              <a:gdLst>
                <a:gd name="connsiteX0" fmla="*/ 0 w 122100"/>
                <a:gd name="connsiteY0" fmla="*/ 0 h 9525"/>
                <a:gd name="connsiteX1" fmla="*/ 122100 w 122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00" h="9525">
                  <a:moveTo>
                    <a:pt x="0" y="0"/>
                  </a:moveTo>
                  <a:lnTo>
                    <a:pt x="122100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5" name="Forme libre 5119">
              <a:extLst>
                <a:ext uri="{FF2B5EF4-FFF2-40B4-BE49-F238E27FC236}">
                  <a16:creationId xmlns:a16="http://schemas.microsoft.com/office/drawing/2014/main" id="{9A4A8B51-40CA-9889-B486-F7630C42C70D}"/>
                </a:ext>
              </a:extLst>
            </p:cNvPr>
            <p:cNvSpPr/>
            <p:nvPr/>
          </p:nvSpPr>
          <p:spPr>
            <a:xfrm>
              <a:off x="10087796" y="2216457"/>
              <a:ext cx="122097" cy="9525"/>
            </a:xfrm>
            <a:custGeom>
              <a:avLst/>
              <a:gdLst>
                <a:gd name="connsiteX0" fmla="*/ 0 w 122097"/>
                <a:gd name="connsiteY0" fmla="*/ 0 h 9525"/>
                <a:gd name="connsiteX1" fmla="*/ 122097 w 1220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097" h="9525">
                  <a:moveTo>
                    <a:pt x="0" y="0"/>
                  </a:moveTo>
                  <a:lnTo>
                    <a:pt x="122097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6" name="Forme libre 5120">
              <a:extLst>
                <a:ext uri="{FF2B5EF4-FFF2-40B4-BE49-F238E27FC236}">
                  <a16:creationId xmlns:a16="http://schemas.microsoft.com/office/drawing/2014/main" id="{967F532F-EBCB-1CE4-4F41-0CB94CA7EAF4}"/>
                </a:ext>
              </a:extLst>
            </p:cNvPr>
            <p:cNvSpPr/>
            <p:nvPr/>
          </p:nvSpPr>
          <p:spPr>
            <a:xfrm>
              <a:off x="10087796" y="2361394"/>
              <a:ext cx="122097" cy="9525"/>
            </a:xfrm>
            <a:custGeom>
              <a:avLst/>
              <a:gdLst>
                <a:gd name="connsiteX0" fmla="*/ 0 w 122097"/>
                <a:gd name="connsiteY0" fmla="*/ 0 h 9525"/>
                <a:gd name="connsiteX1" fmla="*/ 122097 w 1220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097" h="9525">
                  <a:moveTo>
                    <a:pt x="0" y="0"/>
                  </a:moveTo>
                  <a:lnTo>
                    <a:pt x="122097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7" name="Forme libre 5122">
              <a:extLst>
                <a:ext uri="{FF2B5EF4-FFF2-40B4-BE49-F238E27FC236}">
                  <a16:creationId xmlns:a16="http://schemas.microsoft.com/office/drawing/2014/main" id="{0AC865C5-05CC-A001-928B-1E5C77200B72}"/>
                </a:ext>
              </a:extLst>
            </p:cNvPr>
            <p:cNvSpPr/>
            <p:nvPr/>
          </p:nvSpPr>
          <p:spPr>
            <a:xfrm>
              <a:off x="9765499" y="2216457"/>
              <a:ext cx="122252" cy="9525"/>
            </a:xfrm>
            <a:custGeom>
              <a:avLst/>
              <a:gdLst>
                <a:gd name="connsiteX0" fmla="*/ 0 w 122252"/>
                <a:gd name="connsiteY0" fmla="*/ 0 h 9525"/>
                <a:gd name="connsiteX1" fmla="*/ 122252 w 122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2" h="9525">
                  <a:moveTo>
                    <a:pt x="0" y="0"/>
                  </a:moveTo>
                  <a:lnTo>
                    <a:pt x="122252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8" name="Forme libre 5123">
              <a:extLst>
                <a:ext uri="{FF2B5EF4-FFF2-40B4-BE49-F238E27FC236}">
                  <a16:creationId xmlns:a16="http://schemas.microsoft.com/office/drawing/2014/main" id="{91351ADE-067D-20A1-7193-EC46A00B40FD}"/>
                </a:ext>
              </a:extLst>
            </p:cNvPr>
            <p:cNvSpPr/>
            <p:nvPr/>
          </p:nvSpPr>
          <p:spPr>
            <a:xfrm>
              <a:off x="9765499" y="2361394"/>
              <a:ext cx="122252" cy="9525"/>
            </a:xfrm>
            <a:custGeom>
              <a:avLst/>
              <a:gdLst>
                <a:gd name="connsiteX0" fmla="*/ 0 w 122252"/>
                <a:gd name="connsiteY0" fmla="*/ 0 h 9525"/>
                <a:gd name="connsiteX1" fmla="*/ 122252 w 122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2" h="9525">
                  <a:moveTo>
                    <a:pt x="0" y="0"/>
                  </a:moveTo>
                  <a:lnTo>
                    <a:pt x="122252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9" name="Forme libre 5124">
              <a:extLst>
                <a:ext uri="{FF2B5EF4-FFF2-40B4-BE49-F238E27FC236}">
                  <a16:creationId xmlns:a16="http://schemas.microsoft.com/office/drawing/2014/main" id="{CFAF37F5-3AF8-7483-8FB3-2683FB841846}"/>
                </a:ext>
              </a:extLst>
            </p:cNvPr>
            <p:cNvSpPr/>
            <p:nvPr/>
          </p:nvSpPr>
          <p:spPr>
            <a:xfrm>
              <a:off x="9933443" y="2627827"/>
              <a:ext cx="425101" cy="476192"/>
            </a:xfrm>
            <a:custGeom>
              <a:avLst/>
              <a:gdLst>
                <a:gd name="connsiteX0" fmla="*/ 0 w 425101"/>
                <a:gd name="connsiteY0" fmla="*/ 476193 h 476192"/>
                <a:gd name="connsiteX1" fmla="*/ 0 w 425101"/>
                <a:gd name="connsiteY1" fmla="*/ 0 h 476192"/>
                <a:gd name="connsiteX2" fmla="*/ 425102 w 425101"/>
                <a:gd name="connsiteY2" fmla="*/ 0 h 476192"/>
                <a:gd name="connsiteX3" fmla="*/ 425102 w 425101"/>
                <a:gd name="connsiteY3" fmla="*/ 476193 h 47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101" h="476192">
                  <a:moveTo>
                    <a:pt x="0" y="476193"/>
                  </a:moveTo>
                  <a:lnTo>
                    <a:pt x="0" y="0"/>
                  </a:lnTo>
                  <a:lnTo>
                    <a:pt x="425102" y="0"/>
                  </a:lnTo>
                  <a:lnTo>
                    <a:pt x="425102" y="476193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0" name="Forme libre 5125">
              <a:extLst>
                <a:ext uri="{FF2B5EF4-FFF2-40B4-BE49-F238E27FC236}">
                  <a16:creationId xmlns:a16="http://schemas.microsoft.com/office/drawing/2014/main" id="{F9732F78-577B-4ABB-7936-E5CE277AD3C8}"/>
                </a:ext>
              </a:extLst>
            </p:cNvPr>
            <p:cNvSpPr/>
            <p:nvPr/>
          </p:nvSpPr>
          <p:spPr>
            <a:xfrm>
              <a:off x="10145987" y="2780951"/>
              <a:ext cx="9525" cy="323068"/>
            </a:xfrm>
            <a:custGeom>
              <a:avLst/>
              <a:gdLst>
                <a:gd name="connsiteX0" fmla="*/ 0 w 9525"/>
                <a:gd name="connsiteY0" fmla="*/ 0 h 323068"/>
                <a:gd name="connsiteX1" fmla="*/ 0 w 9525"/>
                <a:gd name="connsiteY1" fmla="*/ 323069 h 3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3068">
                  <a:moveTo>
                    <a:pt x="0" y="0"/>
                  </a:moveTo>
                  <a:lnTo>
                    <a:pt x="0" y="323069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1" name="Forme libre 5126">
              <a:extLst>
                <a:ext uri="{FF2B5EF4-FFF2-40B4-BE49-F238E27FC236}">
                  <a16:creationId xmlns:a16="http://schemas.microsoft.com/office/drawing/2014/main" id="{B2DD022C-1FFA-695A-9146-AE90AC6DDB83}"/>
                </a:ext>
              </a:extLst>
            </p:cNvPr>
            <p:cNvSpPr/>
            <p:nvPr/>
          </p:nvSpPr>
          <p:spPr>
            <a:xfrm>
              <a:off x="10816403" y="3108840"/>
              <a:ext cx="292893" cy="9525"/>
            </a:xfrm>
            <a:custGeom>
              <a:avLst/>
              <a:gdLst>
                <a:gd name="connsiteX0" fmla="*/ 0 w 292893"/>
                <a:gd name="connsiteY0" fmla="*/ 0 h 9525"/>
                <a:gd name="connsiteX1" fmla="*/ 195263 w 292893"/>
                <a:gd name="connsiteY1" fmla="*/ 0 h 9525"/>
                <a:gd name="connsiteX2" fmla="*/ 292894 w 292893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893" h="9525">
                  <a:moveTo>
                    <a:pt x="0" y="0"/>
                  </a:moveTo>
                  <a:lnTo>
                    <a:pt x="195263" y="0"/>
                  </a:lnTo>
                  <a:lnTo>
                    <a:pt x="292894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2" name="Forme libre 5127">
              <a:extLst>
                <a:ext uri="{FF2B5EF4-FFF2-40B4-BE49-F238E27FC236}">
                  <a16:creationId xmlns:a16="http://schemas.microsoft.com/office/drawing/2014/main" id="{22084CFA-2FD5-38BB-FC5E-E3EDFCAA17EA}"/>
                </a:ext>
              </a:extLst>
            </p:cNvPr>
            <p:cNvSpPr/>
            <p:nvPr/>
          </p:nvSpPr>
          <p:spPr>
            <a:xfrm>
              <a:off x="10911653" y="2775465"/>
              <a:ext cx="157162" cy="333375"/>
            </a:xfrm>
            <a:custGeom>
              <a:avLst/>
              <a:gdLst>
                <a:gd name="connsiteX0" fmla="*/ 0 w 157162"/>
                <a:gd name="connsiteY0" fmla="*/ 333375 h 333375"/>
                <a:gd name="connsiteX1" fmla="*/ 0 w 157162"/>
                <a:gd name="connsiteY1" fmla="*/ 0 h 333375"/>
                <a:gd name="connsiteX2" fmla="*/ 157163 w 157162"/>
                <a:gd name="connsiteY2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2" h="333375">
                  <a:moveTo>
                    <a:pt x="0" y="333375"/>
                  </a:moveTo>
                  <a:lnTo>
                    <a:pt x="0" y="0"/>
                  </a:lnTo>
                  <a:lnTo>
                    <a:pt x="157163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3" name="Forme libre 5128">
              <a:extLst>
                <a:ext uri="{FF2B5EF4-FFF2-40B4-BE49-F238E27FC236}">
                  <a16:creationId xmlns:a16="http://schemas.microsoft.com/office/drawing/2014/main" id="{C0A607B5-125F-F5E7-D02B-2800E77A8F09}"/>
                </a:ext>
              </a:extLst>
            </p:cNvPr>
            <p:cNvSpPr/>
            <p:nvPr/>
          </p:nvSpPr>
          <p:spPr>
            <a:xfrm>
              <a:off x="10800620" y="2208425"/>
              <a:ext cx="614962" cy="1011666"/>
            </a:xfrm>
            <a:custGeom>
              <a:avLst/>
              <a:gdLst>
                <a:gd name="connsiteX0" fmla="*/ 0 w 614962"/>
                <a:gd name="connsiteY0" fmla="*/ 0 h 1011666"/>
                <a:gd name="connsiteX1" fmla="*/ 614963 w 614962"/>
                <a:gd name="connsiteY1" fmla="*/ 0 h 1011666"/>
                <a:gd name="connsiteX2" fmla="*/ 614963 w 614962"/>
                <a:gd name="connsiteY2" fmla="*/ 190802 h 1011666"/>
                <a:gd name="connsiteX3" fmla="*/ 0 w 614962"/>
                <a:gd name="connsiteY3" fmla="*/ 1011666 h 1011666"/>
                <a:gd name="connsiteX4" fmla="*/ 344395 w 614962"/>
                <a:gd name="connsiteY4" fmla="*/ 1011666 h 101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962" h="1011666">
                  <a:moveTo>
                    <a:pt x="0" y="0"/>
                  </a:moveTo>
                  <a:lnTo>
                    <a:pt x="614963" y="0"/>
                  </a:lnTo>
                  <a:lnTo>
                    <a:pt x="614963" y="190802"/>
                  </a:lnTo>
                  <a:moveTo>
                    <a:pt x="0" y="1011666"/>
                  </a:moveTo>
                  <a:lnTo>
                    <a:pt x="344395" y="1011666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4" name="Forme libre 5129">
              <a:extLst>
                <a:ext uri="{FF2B5EF4-FFF2-40B4-BE49-F238E27FC236}">
                  <a16:creationId xmlns:a16="http://schemas.microsoft.com/office/drawing/2014/main" id="{2F1EECC0-7ABD-6D6F-B389-D3F135230AAC}"/>
                </a:ext>
              </a:extLst>
            </p:cNvPr>
            <p:cNvSpPr/>
            <p:nvPr/>
          </p:nvSpPr>
          <p:spPr>
            <a:xfrm>
              <a:off x="11063600" y="2669523"/>
              <a:ext cx="165091" cy="330221"/>
            </a:xfrm>
            <a:custGeom>
              <a:avLst/>
              <a:gdLst>
                <a:gd name="connsiteX0" fmla="*/ 146909 w 165091"/>
                <a:gd name="connsiteY0" fmla="*/ 111581 h 330221"/>
                <a:gd name="connsiteX1" fmla="*/ 84701 w 165091"/>
                <a:gd name="connsiteY1" fmla="*/ 299909 h 330221"/>
                <a:gd name="connsiteX2" fmla="*/ 34542 w 165091"/>
                <a:gd name="connsiteY2" fmla="*/ 328836 h 330221"/>
                <a:gd name="connsiteX3" fmla="*/ 2319 w 165091"/>
                <a:gd name="connsiteY3" fmla="*/ 272572 h 330221"/>
                <a:gd name="connsiteX4" fmla="*/ 46201 w 165091"/>
                <a:gd name="connsiteY4" fmla="*/ 141280 h 330221"/>
                <a:gd name="connsiteX5" fmla="*/ 68146 w 165091"/>
                <a:gd name="connsiteY5" fmla="*/ 75643 h 330221"/>
                <a:gd name="connsiteX6" fmla="*/ 165092 w 165091"/>
                <a:gd name="connsiteY6" fmla="*/ 2339 h 33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91" h="330221">
                  <a:moveTo>
                    <a:pt x="146909" y="111581"/>
                  </a:moveTo>
                  <a:cubicBezTo>
                    <a:pt x="140489" y="118020"/>
                    <a:pt x="103932" y="233939"/>
                    <a:pt x="84701" y="299909"/>
                  </a:cubicBezTo>
                  <a:cubicBezTo>
                    <a:pt x="81710" y="310167"/>
                    <a:pt x="64146" y="336523"/>
                    <a:pt x="34542" y="328836"/>
                  </a:cubicBezTo>
                  <a:cubicBezTo>
                    <a:pt x="4938" y="321140"/>
                    <a:pt x="-5034" y="290936"/>
                    <a:pt x="2319" y="272572"/>
                  </a:cubicBezTo>
                  <a:lnTo>
                    <a:pt x="46201" y="141280"/>
                  </a:lnTo>
                  <a:lnTo>
                    <a:pt x="68146" y="75643"/>
                  </a:lnTo>
                  <a:cubicBezTo>
                    <a:pt x="79252" y="43010"/>
                    <a:pt x="119648" y="-12006"/>
                    <a:pt x="165092" y="2339"/>
                  </a:cubicBez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5" name="Forme libre 5130">
              <a:extLst>
                <a:ext uri="{FF2B5EF4-FFF2-40B4-BE49-F238E27FC236}">
                  <a16:creationId xmlns:a16="http://schemas.microsoft.com/office/drawing/2014/main" id="{6351AEB7-9559-23C9-2447-D46EF225E49C}"/>
                </a:ext>
              </a:extLst>
            </p:cNvPr>
            <p:cNvSpPr/>
            <p:nvPr/>
          </p:nvSpPr>
          <p:spPr>
            <a:xfrm>
              <a:off x="11253958" y="2519962"/>
              <a:ext cx="132004" cy="132004"/>
            </a:xfrm>
            <a:custGeom>
              <a:avLst/>
              <a:gdLst>
                <a:gd name="connsiteX0" fmla="*/ 132005 w 132004"/>
                <a:gd name="connsiteY0" fmla="*/ 66002 h 132004"/>
                <a:gd name="connsiteX1" fmla="*/ 66002 w 132004"/>
                <a:gd name="connsiteY1" fmla="*/ 132005 h 132004"/>
                <a:gd name="connsiteX2" fmla="*/ 0 w 132004"/>
                <a:gd name="connsiteY2" fmla="*/ 66002 h 132004"/>
                <a:gd name="connsiteX3" fmla="*/ 66002 w 132004"/>
                <a:gd name="connsiteY3" fmla="*/ 0 h 132004"/>
                <a:gd name="connsiteX4" fmla="*/ 132005 w 132004"/>
                <a:gd name="connsiteY4" fmla="*/ 66002 h 13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4" h="132004">
                  <a:moveTo>
                    <a:pt x="132005" y="66002"/>
                  </a:moveTo>
                  <a:cubicBezTo>
                    <a:pt x="132005" y="102455"/>
                    <a:pt x="102455" y="132005"/>
                    <a:pt x="66002" y="132005"/>
                  </a:cubicBezTo>
                  <a:cubicBezTo>
                    <a:pt x="29550" y="132005"/>
                    <a:pt x="0" y="102455"/>
                    <a:pt x="0" y="66002"/>
                  </a:cubicBezTo>
                  <a:cubicBezTo>
                    <a:pt x="0" y="29550"/>
                    <a:pt x="29550" y="0"/>
                    <a:pt x="66002" y="0"/>
                  </a:cubicBezTo>
                  <a:cubicBezTo>
                    <a:pt x="102454" y="0"/>
                    <a:pt x="132005" y="29550"/>
                    <a:pt x="132005" y="66002"/>
                  </a:cubicBezTo>
                  <a:close/>
                </a:path>
              </a:pathLst>
            </a:custGeom>
            <a:noFill/>
            <a:ln w="1905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6" name="Forme libre 5131">
              <a:extLst>
                <a:ext uri="{FF2B5EF4-FFF2-40B4-BE49-F238E27FC236}">
                  <a16:creationId xmlns:a16="http://schemas.microsoft.com/office/drawing/2014/main" id="{25AA81C7-4D42-8BC7-1041-3C374191B811}"/>
                </a:ext>
              </a:extLst>
            </p:cNvPr>
            <p:cNvSpPr/>
            <p:nvPr/>
          </p:nvSpPr>
          <p:spPr>
            <a:xfrm>
              <a:off x="11231683" y="2782484"/>
              <a:ext cx="245135" cy="447208"/>
            </a:xfrm>
            <a:custGeom>
              <a:avLst/>
              <a:gdLst>
                <a:gd name="connsiteX0" fmla="*/ 0 w 245135"/>
                <a:gd name="connsiteY0" fmla="*/ 289979 h 447208"/>
                <a:gd name="connsiteX1" fmla="*/ 89678 w 245135"/>
                <a:gd name="connsiteY1" fmla="*/ 288769 h 447208"/>
                <a:gd name="connsiteX2" fmla="*/ 167116 w 245135"/>
                <a:gd name="connsiteY2" fmla="*/ 288769 h 447208"/>
                <a:gd name="connsiteX3" fmla="*/ 194310 w 245135"/>
                <a:gd name="connsiteY3" fmla="*/ 0 h 447208"/>
                <a:gd name="connsiteX4" fmla="*/ 245135 w 245135"/>
                <a:gd name="connsiteY4" fmla="*/ 288769 h 447208"/>
                <a:gd name="connsiteX5" fmla="*/ 167116 w 245135"/>
                <a:gd name="connsiteY5" fmla="*/ 288769 h 447208"/>
                <a:gd name="connsiteX6" fmla="*/ 167116 w 245135"/>
                <a:gd name="connsiteY6" fmla="*/ 288769 h 447208"/>
                <a:gd name="connsiteX7" fmla="*/ 167116 w 245135"/>
                <a:gd name="connsiteY7" fmla="*/ 447208 h 44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135" h="447208">
                  <a:moveTo>
                    <a:pt x="0" y="289979"/>
                  </a:moveTo>
                  <a:lnTo>
                    <a:pt x="89678" y="288769"/>
                  </a:lnTo>
                  <a:lnTo>
                    <a:pt x="167116" y="288769"/>
                  </a:lnTo>
                  <a:moveTo>
                    <a:pt x="194310" y="0"/>
                  </a:moveTo>
                  <a:cubicBezTo>
                    <a:pt x="182356" y="50825"/>
                    <a:pt x="215160" y="215637"/>
                    <a:pt x="245135" y="288769"/>
                  </a:cubicBezTo>
                  <a:lnTo>
                    <a:pt x="167116" y="288769"/>
                  </a:lnTo>
                  <a:moveTo>
                    <a:pt x="167116" y="288769"/>
                  </a:moveTo>
                  <a:lnTo>
                    <a:pt x="167116" y="447208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7" name="Forme libre 5132">
              <a:extLst>
                <a:ext uri="{FF2B5EF4-FFF2-40B4-BE49-F238E27FC236}">
                  <a16:creationId xmlns:a16="http://schemas.microsoft.com/office/drawing/2014/main" id="{AB92C622-414F-6643-1EA6-250C653F2E55}"/>
                </a:ext>
              </a:extLst>
            </p:cNvPr>
            <p:cNvSpPr/>
            <p:nvPr/>
          </p:nvSpPr>
          <p:spPr>
            <a:xfrm>
              <a:off x="11158055" y="2782484"/>
              <a:ext cx="241030" cy="448427"/>
            </a:xfrm>
            <a:custGeom>
              <a:avLst/>
              <a:gdLst>
                <a:gd name="connsiteX0" fmla="*/ 52692 w 241030"/>
                <a:gd name="connsiteY0" fmla="*/ 0 h 448427"/>
                <a:gd name="connsiteX1" fmla="*/ 0 w 241030"/>
                <a:gd name="connsiteY1" fmla="*/ 289979 h 448427"/>
                <a:gd name="connsiteX2" fmla="*/ 78019 w 241030"/>
                <a:gd name="connsiteY2" fmla="*/ 289979 h 448427"/>
                <a:gd name="connsiteX3" fmla="*/ 78019 w 241030"/>
                <a:gd name="connsiteY3" fmla="*/ 448427 h 448427"/>
                <a:gd name="connsiteX4" fmla="*/ 241030 w 241030"/>
                <a:gd name="connsiteY4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030" h="448427">
                  <a:moveTo>
                    <a:pt x="52692" y="0"/>
                  </a:moveTo>
                  <a:cubicBezTo>
                    <a:pt x="67646" y="47835"/>
                    <a:pt x="29975" y="216856"/>
                    <a:pt x="0" y="289979"/>
                  </a:cubicBezTo>
                  <a:lnTo>
                    <a:pt x="78019" y="289979"/>
                  </a:lnTo>
                  <a:lnTo>
                    <a:pt x="78019" y="448427"/>
                  </a:lnTo>
                  <a:lnTo>
                    <a:pt x="241030" y="448427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8" name="Forme libre 5133">
              <a:extLst>
                <a:ext uri="{FF2B5EF4-FFF2-40B4-BE49-F238E27FC236}">
                  <a16:creationId xmlns:a16="http://schemas.microsoft.com/office/drawing/2014/main" id="{227D93D8-FB24-1C87-B483-1AE02DA40C8E}"/>
                </a:ext>
              </a:extLst>
            </p:cNvPr>
            <p:cNvSpPr/>
            <p:nvPr/>
          </p:nvSpPr>
          <p:spPr>
            <a:xfrm>
              <a:off x="11318370" y="3077226"/>
              <a:ext cx="9525" cy="155448"/>
            </a:xfrm>
            <a:custGeom>
              <a:avLst/>
              <a:gdLst>
                <a:gd name="connsiteX0" fmla="*/ 0 w 9525"/>
                <a:gd name="connsiteY0" fmla="*/ 155448 h 155448"/>
                <a:gd name="connsiteX1" fmla="*/ 0 w 9525"/>
                <a:gd name="connsiteY1" fmla="*/ 0 h 15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55448">
                  <a:moveTo>
                    <a:pt x="0" y="155448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9" name="Forme libre 5134">
              <a:extLst>
                <a:ext uri="{FF2B5EF4-FFF2-40B4-BE49-F238E27FC236}">
                  <a16:creationId xmlns:a16="http://schemas.microsoft.com/office/drawing/2014/main" id="{4094CDA0-E790-670E-BA68-A1973200D67F}"/>
                </a:ext>
              </a:extLst>
            </p:cNvPr>
            <p:cNvSpPr/>
            <p:nvPr/>
          </p:nvSpPr>
          <p:spPr>
            <a:xfrm>
              <a:off x="11229064" y="2669529"/>
              <a:ext cx="343820" cy="330293"/>
            </a:xfrm>
            <a:custGeom>
              <a:avLst/>
              <a:gdLst>
                <a:gd name="connsiteX0" fmla="*/ 198034 w 343820"/>
                <a:gd name="connsiteY0" fmla="*/ 111574 h 330293"/>
                <a:gd name="connsiteX1" fmla="*/ 260252 w 343820"/>
                <a:gd name="connsiteY1" fmla="*/ 302893 h 330293"/>
                <a:gd name="connsiteX2" fmla="*/ 310410 w 343820"/>
                <a:gd name="connsiteY2" fmla="*/ 328830 h 330293"/>
                <a:gd name="connsiteX3" fmla="*/ 342633 w 343820"/>
                <a:gd name="connsiteY3" fmla="*/ 272566 h 330293"/>
                <a:gd name="connsiteX4" fmla="*/ 298742 w 343820"/>
                <a:gd name="connsiteY4" fmla="*/ 141283 h 330293"/>
                <a:gd name="connsiteX5" fmla="*/ 276796 w 343820"/>
                <a:gd name="connsiteY5" fmla="*/ 75636 h 330293"/>
                <a:gd name="connsiteX6" fmla="*/ 179861 w 343820"/>
                <a:gd name="connsiteY6" fmla="*/ 2341 h 330293"/>
                <a:gd name="connsiteX7" fmla="*/ 89745 w 343820"/>
                <a:gd name="connsiteY7" fmla="*/ 90514 h 330293"/>
                <a:gd name="connsiteX8" fmla="*/ 0 w 343820"/>
                <a:gd name="connsiteY8" fmla="*/ 2341 h 33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0" h="330293">
                  <a:moveTo>
                    <a:pt x="198034" y="111574"/>
                  </a:moveTo>
                  <a:cubicBezTo>
                    <a:pt x="204464" y="118013"/>
                    <a:pt x="241011" y="236933"/>
                    <a:pt x="260252" y="302893"/>
                  </a:cubicBezTo>
                  <a:cubicBezTo>
                    <a:pt x="262861" y="311866"/>
                    <a:pt x="280806" y="336516"/>
                    <a:pt x="310410" y="328830"/>
                  </a:cubicBezTo>
                  <a:cubicBezTo>
                    <a:pt x="340004" y="321143"/>
                    <a:pt x="346996" y="287939"/>
                    <a:pt x="342633" y="272566"/>
                  </a:cubicBezTo>
                  <a:lnTo>
                    <a:pt x="298742" y="141283"/>
                  </a:lnTo>
                  <a:lnTo>
                    <a:pt x="276796" y="75636"/>
                  </a:lnTo>
                  <a:cubicBezTo>
                    <a:pt x="265690" y="43004"/>
                    <a:pt x="225304" y="-12013"/>
                    <a:pt x="179861" y="2341"/>
                  </a:cubicBezTo>
                  <a:lnTo>
                    <a:pt x="89745" y="90514"/>
                  </a:lnTo>
                  <a:lnTo>
                    <a:pt x="0" y="2341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0" name="Forme libre 5135">
              <a:extLst>
                <a:ext uri="{FF2B5EF4-FFF2-40B4-BE49-F238E27FC236}">
                  <a16:creationId xmlns:a16="http://schemas.microsoft.com/office/drawing/2014/main" id="{C8163030-885A-23C0-E98C-B4E35444398B}"/>
                </a:ext>
              </a:extLst>
            </p:cNvPr>
            <p:cNvSpPr/>
            <p:nvPr/>
          </p:nvSpPr>
          <p:spPr>
            <a:xfrm>
              <a:off x="11520846" y="2518293"/>
              <a:ext cx="131248" cy="131248"/>
            </a:xfrm>
            <a:custGeom>
              <a:avLst/>
              <a:gdLst>
                <a:gd name="connsiteX0" fmla="*/ 131248 w 131248"/>
                <a:gd name="connsiteY0" fmla="*/ 65624 h 131248"/>
                <a:gd name="connsiteX1" fmla="*/ 65624 w 131248"/>
                <a:gd name="connsiteY1" fmla="*/ 131248 h 131248"/>
                <a:gd name="connsiteX2" fmla="*/ 0 w 131248"/>
                <a:gd name="connsiteY2" fmla="*/ 65624 h 131248"/>
                <a:gd name="connsiteX3" fmla="*/ 65624 w 131248"/>
                <a:gd name="connsiteY3" fmla="*/ 0 h 131248"/>
                <a:gd name="connsiteX4" fmla="*/ 131248 w 131248"/>
                <a:gd name="connsiteY4" fmla="*/ 65624 h 13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48" h="131248">
                  <a:moveTo>
                    <a:pt x="131248" y="65624"/>
                  </a:moveTo>
                  <a:cubicBezTo>
                    <a:pt x="131248" y="101867"/>
                    <a:pt x="101867" y="131248"/>
                    <a:pt x="65624" y="131248"/>
                  </a:cubicBezTo>
                  <a:cubicBezTo>
                    <a:pt x="29381" y="131248"/>
                    <a:pt x="0" y="101867"/>
                    <a:pt x="0" y="65624"/>
                  </a:cubicBezTo>
                  <a:cubicBezTo>
                    <a:pt x="0" y="29381"/>
                    <a:pt x="29381" y="0"/>
                    <a:pt x="65624" y="0"/>
                  </a:cubicBezTo>
                  <a:cubicBezTo>
                    <a:pt x="101867" y="0"/>
                    <a:pt x="131248" y="29381"/>
                    <a:pt x="131248" y="65624"/>
                  </a:cubicBezTo>
                  <a:close/>
                </a:path>
              </a:pathLst>
            </a:custGeom>
            <a:noFill/>
            <a:ln w="1905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1" name="Forme libre 5136">
              <a:extLst>
                <a:ext uri="{FF2B5EF4-FFF2-40B4-BE49-F238E27FC236}">
                  <a16:creationId xmlns:a16="http://schemas.microsoft.com/office/drawing/2014/main" id="{286A1453-C326-3211-F4DA-300613DAECDC}"/>
                </a:ext>
              </a:extLst>
            </p:cNvPr>
            <p:cNvSpPr/>
            <p:nvPr/>
          </p:nvSpPr>
          <p:spPr>
            <a:xfrm>
              <a:off x="11543532" y="2779446"/>
              <a:ext cx="157457" cy="452180"/>
            </a:xfrm>
            <a:custGeom>
              <a:avLst/>
              <a:gdLst>
                <a:gd name="connsiteX0" fmla="*/ 151152 w 157457"/>
                <a:gd name="connsiteY0" fmla="*/ 0 h 452180"/>
                <a:gd name="connsiteX1" fmla="*/ 157458 w 157457"/>
                <a:gd name="connsiteY1" fmla="*/ 452180 h 452180"/>
                <a:gd name="connsiteX2" fmla="*/ 0 w 157457"/>
                <a:gd name="connsiteY2" fmla="*/ 452180 h 45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57" h="452180">
                  <a:moveTo>
                    <a:pt x="151152" y="0"/>
                  </a:moveTo>
                  <a:cubicBezTo>
                    <a:pt x="150809" y="8239"/>
                    <a:pt x="156258" y="304267"/>
                    <a:pt x="157458" y="452180"/>
                  </a:cubicBezTo>
                  <a:lnTo>
                    <a:pt x="0" y="45218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2" name="Forme libre 5137">
              <a:extLst>
                <a:ext uri="{FF2B5EF4-FFF2-40B4-BE49-F238E27FC236}">
                  <a16:creationId xmlns:a16="http://schemas.microsoft.com/office/drawing/2014/main" id="{C299AD5C-7AA5-0E99-25CF-F73747CDD5B8}"/>
                </a:ext>
              </a:extLst>
            </p:cNvPr>
            <p:cNvSpPr/>
            <p:nvPr/>
          </p:nvSpPr>
          <p:spPr>
            <a:xfrm>
              <a:off x="11590042" y="3031230"/>
              <a:ext cx="9525" cy="200396"/>
            </a:xfrm>
            <a:custGeom>
              <a:avLst/>
              <a:gdLst>
                <a:gd name="connsiteX0" fmla="*/ 0 w 9525"/>
                <a:gd name="connsiteY0" fmla="*/ 200396 h 200396"/>
                <a:gd name="connsiteX1" fmla="*/ 0 w 9525"/>
                <a:gd name="connsiteY1" fmla="*/ 0 h 2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00396">
                  <a:moveTo>
                    <a:pt x="0" y="200396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3" name="Forme libre 5138">
              <a:extLst>
                <a:ext uri="{FF2B5EF4-FFF2-40B4-BE49-F238E27FC236}">
                  <a16:creationId xmlns:a16="http://schemas.microsoft.com/office/drawing/2014/main" id="{F8D283D1-40C8-7E98-93EF-4F3A1FD34FFE}"/>
                </a:ext>
              </a:extLst>
            </p:cNvPr>
            <p:cNvSpPr/>
            <p:nvPr/>
          </p:nvSpPr>
          <p:spPr>
            <a:xfrm>
              <a:off x="11477542" y="3137415"/>
              <a:ext cx="83286" cy="94154"/>
            </a:xfrm>
            <a:custGeom>
              <a:avLst/>
              <a:gdLst>
                <a:gd name="connsiteX0" fmla="*/ 83287 w 83286"/>
                <a:gd name="connsiteY0" fmla="*/ 94155 h 94154"/>
                <a:gd name="connsiteX1" fmla="*/ 0 w 83286"/>
                <a:gd name="connsiteY1" fmla="*/ 94155 h 94154"/>
                <a:gd name="connsiteX2" fmla="*/ 705 w 83286"/>
                <a:gd name="connsiteY2" fmla="*/ 0 h 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86" h="94154">
                  <a:moveTo>
                    <a:pt x="83287" y="94155"/>
                  </a:moveTo>
                  <a:lnTo>
                    <a:pt x="0" y="94155"/>
                  </a:lnTo>
                  <a:cubicBezTo>
                    <a:pt x="219" y="66866"/>
                    <a:pt x="457" y="34576"/>
                    <a:pt x="705" y="0"/>
                  </a:cubicBez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4" name="Forme libre 5139">
              <a:extLst>
                <a:ext uri="{FF2B5EF4-FFF2-40B4-BE49-F238E27FC236}">
                  <a16:creationId xmlns:a16="http://schemas.microsoft.com/office/drawing/2014/main" id="{8CDDE959-5042-FF9F-D4F9-073B3345EE31}"/>
                </a:ext>
              </a:extLst>
            </p:cNvPr>
            <p:cNvSpPr/>
            <p:nvPr/>
          </p:nvSpPr>
          <p:spPr>
            <a:xfrm>
              <a:off x="11544884" y="2667056"/>
              <a:ext cx="297091" cy="328688"/>
            </a:xfrm>
            <a:custGeom>
              <a:avLst/>
              <a:gdLst>
                <a:gd name="connsiteX0" fmla="*/ 150905 w 297091"/>
                <a:gd name="connsiteY0" fmla="*/ 111018 h 328688"/>
                <a:gd name="connsiteX1" fmla="*/ 212388 w 297091"/>
                <a:gd name="connsiteY1" fmla="*/ 299375 h 328688"/>
                <a:gd name="connsiteX2" fmla="*/ 262709 w 297091"/>
                <a:gd name="connsiteY2" fmla="*/ 327188 h 328688"/>
                <a:gd name="connsiteX3" fmla="*/ 294770 w 297091"/>
                <a:gd name="connsiteY3" fmla="*/ 271210 h 328688"/>
                <a:gd name="connsiteX4" fmla="*/ 251098 w 297091"/>
                <a:gd name="connsiteY4" fmla="*/ 140574 h 328688"/>
                <a:gd name="connsiteX5" fmla="*/ 229267 w 297091"/>
                <a:gd name="connsiteY5" fmla="*/ 75261 h 328688"/>
                <a:gd name="connsiteX6" fmla="*/ 132817 w 297091"/>
                <a:gd name="connsiteY6" fmla="*/ 2328 h 328688"/>
                <a:gd name="connsiteX7" fmla="*/ 44872 w 297091"/>
                <a:gd name="connsiteY7" fmla="*/ 89987 h 328688"/>
                <a:gd name="connsiteX8" fmla="*/ 0 w 297091"/>
                <a:gd name="connsiteY8" fmla="*/ 46610 h 32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91" h="328688">
                  <a:moveTo>
                    <a:pt x="150905" y="111018"/>
                  </a:moveTo>
                  <a:cubicBezTo>
                    <a:pt x="157296" y="117429"/>
                    <a:pt x="193243" y="233738"/>
                    <a:pt x="212388" y="299375"/>
                  </a:cubicBezTo>
                  <a:cubicBezTo>
                    <a:pt x="215875" y="311348"/>
                    <a:pt x="233248" y="334837"/>
                    <a:pt x="262709" y="327188"/>
                  </a:cubicBezTo>
                  <a:cubicBezTo>
                    <a:pt x="292160" y="319530"/>
                    <a:pt x="302123" y="287412"/>
                    <a:pt x="294770" y="271210"/>
                  </a:cubicBezTo>
                  <a:lnTo>
                    <a:pt x="251098" y="140574"/>
                  </a:lnTo>
                  <a:lnTo>
                    <a:pt x="229267" y="75261"/>
                  </a:lnTo>
                  <a:cubicBezTo>
                    <a:pt x="218218" y="42790"/>
                    <a:pt x="178032" y="-11950"/>
                    <a:pt x="132817" y="2328"/>
                  </a:cubicBezTo>
                  <a:lnTo>
                    <a:pt x="44872" y="89987"/>
                  </a:lnTo>
                  <a:lnTo>
                    <a:pt x="0" y="46610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95" name="Graphique 5142">
            <a:extLst>
              <a:ext uri="{FF2B5EF4-FFF2-40B4-BE49-F238E27FC236}">
                <a16:creationId xmlns:a16="http://schemas.microsoft.com/office/drawing/2014/main" id="{14D79D27-DDBB-F303-FB89-73C3A49193AA}"/>
              </a:ext>
            </a:extLst>
          </p:cNvPr>
          <p:cNvGrpSpPr/>
          <p:nvPr/>
        </p:nvGrpSpPr>
        <p:grpSpPr>
          <a:xfrm>
            <a:off x="10257112" y="4376233"/>
            <a:ext cx="724296" cy="791903"/>
            <a:chOff x="5278031" y="2496731"/>
            <a:chExt cx="1696819" cy="1855203"/>
          </a:xfrm>
        </p:grpSpPr>
        <p:sp>
          <p:nvSpPr>
            <p:cNvPr id="96" name="Forme libre 5145">
              <a:extLst>
                <a:ext uri="{FF2B5EF4-FFF2-40B4-BE49-F238E27FC236}">
                  <a16:creationId xmlns:a16="http://schemas.microsoft.com/office/drawing/2014/main" id="{255397BA-D426-F564-62F8-EC22773C6F7B}"/>
                </a:ext>
              </a:extLst>
            </p:cNvPr>
            <p:cNvSpPr/>
            <p:nvPr/>
          </p:nvSpPr>
          <p:spPr>
            <a:xfrm>
              <a:off x="5920644" y="2546951"/>
              <a:ext cx="125825" cy="193607"/>
            </a:xfrm>
            <a:custGeom>
              <a:avLst/>
              <a:gdLst>
                <a:gd name="connsiteX0" fmla="*/ 53540 w 125825"/>
                <a:gd name="connsiteY0" fmla="*/ 7924 h 193607"/>
                <a:gd name="connsiteX1" fmla="*/ 0 w 125825"/>
                <a:gd name="connsiteY1" fmla="*/ 43476 h 193607"/>
                <a:gd name="connsiteX2" fmla="*/ 24203 w 125825"/>
                <a:gd name="connsiteY2" fmla="*/ 102693 h 193607"/>
                <a:gd name="connsiteX3" fmla="*/ 0 w 125825"/>
                <a:gd name="connsiteY3" fmla="*/ 177759 h 193607"/>
                <a:gd name="connsiteX4" fmla="*/ 41443 w 125825"/>
                <a:gd name="connsiteY4" fmla="*/ 193607 h 193607"/>
                <a:gd name="connsiteX5" fmla="*/ 79134 w 125825"/>
                <a:gd name="connsiteY5" fmla="*/ 140280 h 193607"/>
                <a:gd name="connsiteX6" fmla="*/ 125825 w 125825"/>
                <a:gd name="connsiteY6" fmla="*/ 61252 h 193607"/>
                <a:gd name="connsiteX7" fmla="*/ 96698 w 125825"/>
                <a:gd name="connsiteY7" fmla="*/ 0 h 193607"/>
                <a:gd name="connsiteX8" fmla="*/ 53540 w 125825"/>
                <a:gd name="connsiteY8" fmla="*/ 7924 h 19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825" h="193607">
                  <a:moveTo>
                    <a:pt x="53540" y="7924"/>
                  </a:moveTo>
                  <a:lnTo>
                    <a:pt x="0" y="43476"/>
                  </a:lnTo>
                  <a:lnTo>
                    <a:pt x="24203" y="102693"/>
                  </a:lnTo>
                  <a:lnTo>
                    <a:pt x="0" y="177759"/>
                  </a:lnTo>
                  <a:lnTo>
                    <a:pt x="41443" y="193607"/>
                  </a:lnTo>
                  <a:lnTo>
                    <a:pt x="79134" y="140280"/>
                  </a:lnTo>
                  <a:lnTo>
                    <a:pt x="125825" y="61252"/>
                  </a:lnTo>
                  <a:lnTo>
                    <a:pt x="96698" y="0"/>
                  </a:lnTo>
                  <a:lnTo>
                    <a:pt x="53540" y="7924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7" name="Forme libre 5146">
              <a:extLst>
                <a:ext uri="{FF2B5EF4-FFF2-40B4-BE49-F238E27FC236}">
                  <a16:creationId xmlns:a16="http://schemas.microsoft.com/office/drawing/2014/main" id="{DD52E81E-310A-2C8F-9F9D-C0C47E250313}"/>
                </a:ext>
              </a:extLst>
            </p:cNvPr>
            <p:cNvSpPr/>
            <p:nvPr/>
          </p:nvSpPr>
          <p:spPr>
            <a:xfrm>
              <a:off x="5484274" y="2537849"/>
              <a:ext cx="377147" cy="609412"/>
            </a:xfrm>
            <a:custGeom>
              <a:avLst/>
              <a:gdLst>
                <a:gd name="connsiteX0" fmla="*/ 181613 w 377147"/>
                <a:gd name="connsiteY0" fmla="*/ 599561 h 609412"/>
                <a:gd name="connsiteX1" fmla="*/ 151951 w 377147"/>
                <a:gd name="connsiteY1" fmla="*/ 609412 h 609412"/>
                <a:gd name="connsiteX2" fmla="*/ 96696 w 377147"/>
                <a:gd name="connsiteY2" fmla="*/ 558119 h 609412"/>
                <a:gd name="connsiteX3" fmla="*/ 70996 w 377147"/>
                <a:gd name="connsiteY3" fmla="*/ 504791 h 609412"/>
                <a:gd name="connsiteX4" fmla="*/ 51292 w 377147"/>
                <a:gd name="connsiteY4" fmla="*/ 475130 h 609412"/>
                <a:gd name="connsiteX5" fmla="*/ 0 w 377147"/>
                <a:gd name="connsiteY5" fmla="*/ 475130 h 609412"/>
                <a:gd name="connsiteX6" fmla="*/ 37479 w 377147"/>
                <a:gd name="connsiteY6" fmla="*/ 417840 h 609412"/>
                <a:gd name="connsiteX7" fmla="*/ 96696 w 377147"/>
                <a:gd name="connsiteY7" fmla="*/ 407881 h 609412"/>
                <a:gd name="connsiteX8" fmla="*/ 128286 w 377147"/>
                <a:gd name="connsiteY8" fmla="*/ 443540 h 609412"/>
                <a:gd name="connsiteX9" fmla="*/ 173689 w 377147"/>
                <a:gd name="connsiteY9" fmla="*/ 370616 h 609412"/>
                <a:gd name="connsiteX10" fmla="*/ 240830 w 377147"/>
                <a:gd name="connsiteY10" fmla="*/ 356695 h 609412"/>
                <a:gd name="connsiteX11" fmla="*/ 321785 w 377147"/>
                <a:gd name="connsiteY11" fmla="*/ 285592 h 609412"/>
                <a:gd name="connsiteX12" fmla="*/ 377147 w 377147"/>
                <a:gd name="connsiteY12" fmla="*/ 238153 h 609412"/>
                <a:gd name="connsiteX13" fmla="*/ 343523 w 377147"/>
                <a:gd name="connsiteY13" fmla="*/ 171013 h 609412"/>
                <a:gd name="connsiteX14" fmla="*/ 317824 w 377147"/>
                <a:gd name="connsiteY14" fmla="*/ 141458 h 609412"/>
                <a:gd name="connsiteX15" fmla="*/ 278417 w 377147"/>
                <a:gd name="connsiteY15" fmla="*/ 192751 h 609412"/>
                <a:gd name="connsiteX16" fmla="*/ 240830 w 377147"/>
                <a:gd name="connsiteY16" fmla="*/ 210526 h 609412"/>
                <a:gd name="connsiteX17" fmla="*/ 230978 w 377147"/>
                <a:gd name="connsiteY17" fmla="*/ 141458 h 609412"/>
                <a:gd name="connsiteX18" fmla="*/ 282379 w 377147"/>
                <a:gd name="connsiteY18" fmla="*/ 105905 h 609412"/>
                <a:gd name="connsiteX19" fmla="*/ 327782 w 377147"/>
                <a:gd name="connsiteY19" fmla="*/ 84167 h 609412"/>
                <a:gd name="connsiteX20" fmla="*/ 325426 w 377147"/>
                <a:gd name="connsiteY20" fmla="*/ 0 h 60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147" h="609412">
                  <a:moveTo>
                    <a:pt x="181613" y="599561"/>
                  </a:moveTo>
                  <a:lnTo>
                    <a:pt x="151951" y="609412"/>
                  </a:lnTo>
                  <a:lnTo>
                    <a:pt x="96696" y="558119"/>
                  </a:lnTo>
                  <a:lnTo>
                    <a:pt x="70996" y="504791"/>
                  </a:lnTo>
                  <a:lnTo>
                    <a:pt x="51292" y="475130"/>
                  </a:lnTo>
                  <a:lnTo>
                    <a:pt x="0" y="475130"/>
                  </a:lnTo>
                  <a:lnTo>
                    <a:pt x="37479" y="417840"/>
                  </a:lnTo>
                  <a:lnTo>
                    <a:pt x="96696" y="407881"/>
                  </a:lnTo>
                  <a:lnTo>
                    <a:pt x="128286" y="443540"/>
                  </a:lnTo>
                  <a:lnTo>
                    <a:pt x="173689" y="370616"/>
                  </a:lnTo>
                  <a:lnTo>
                    <a:pt x="240830" y="356695"/>
                  </a:lnTo>
                  <a:lnTo>
                    <a:pt x="321785" y="285592"/>
                  </a:lnTo>
                  <a:lnTo>
                    <a:pt x="377147" y="238153"/>
                  </a:lnTo>
                  <a:lnTo>
                    <a:pt x="343523" y="171013"/>
                  </a:lnTo>
                  <a:lnTo>
                    <a:pt x="317824" y="141458"/>
                  </a:lnTo>
                  <a:lnTo>
                    <a:pt x="278417" y="192751"/>
                  </a:lnTo>
                  <a:lnTo>
                    <a:pt x="240830" y="210526"/>
                  </a:lnTo>
                  <a:lnTo>
                    <a:pt x="230978" y="141458"/>
                  </a:lnTo>
                  <a:lnTo>
                    <a:pt x="282379" y="105905"/>
                  </a:lnTo>
                  <a:lnTo>
                    <a:pt x="327782" y="84167"/>
                  </a:lnTo>
                  <a:lnTo>
                    <a:pt x="325426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8" name="Forme libre 5147">
              <a:extLst>
                <a:ext uri="{FF2B5EF4-FFF2-40B4-BE49-F238E27FC236}">
                  <a16:creationId xmlns:a16="http://schemas.microsoft.com/office/drawing/2014/main" id="{2882429D-332B-9C9B-07A9-876622726722}"/>
                </a:ext>
              </a:extLst>
            </p:cNvPr>
            <p:cNvSpPr/>
            <p:nvPr/>
          </p:nvSpPr>
          <p:spPr>
            <a:xfrm>
              <a:off x="5389936" y="2860062"/>
              <a:ext cx="230550" cy="306044"/>
            </a:xfrm>
            <a:custGeom>
              <a:avLst/>
              <a:gdLst>
                <a:gd name="connsiteX0" fmla="*/ 0 w 230550"/>
                <a:gd name="connsiteY0" fmla="*/ 0 h 306044"/>
                <a:gd name="connsiteX1" fmla="*/ 37050 w 230550"/>
                <a:gd name="connsiteY1" fmla="*/ 40371 h 306044"/>
                <a:gd name="connsiteX2" fmla="*/ 37050 w 230550"/>
                <a:gd name="connsiteY2" fmla="*/ 117364 h 306044"/>
                <a:gd name="connsiteX3" fmla="*/ 44974 w 230550"/>
                <a:gd name="connsiteY3" fmla="*/ 194250 h 306044"/>
                <a:gd name="connsiteX4" fmla="*/ 104192 w 230550"/>
                <a:gd name="connsiteY4" fmla="*/ 237833 h 306044"/>
                <a:gd name="connsiteX5" fmla="*/ 187075 w 230550"/>
                <a:gd name="connsiteY5" fmla="*/ 271457 h 306044"/>
                <a:gd name="connsiteX6" fmla="*/ 230551 w 230550"/>
                <a:gd name="connsiteY6" fmla="*/ 306045 h 30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550" h="306044">
                  <a:moveTo>
                    <a:pt x="0" y="0"/>
                  </a:moveTo>
                  <a:lnTo>
                    <a:pt x="37050" y="40371"/>
                  </a:lnTo>
                  <a:lnTo>
                    <a:pt x="37050" y="117364"/>
                  </a:lnTo>
                  <a:lnTo>
                    <a:pt x="44974" y="194250"/>
                  </a:lnTo>
                  <a:lnTo>
                    <a:pt x="104192" y="237833"/>
                  </a:lnTo>
                  <a:lnTo>
                    <a:pt x="187075" y="271457"/>
                  </a:lnTo>
                  <a:lnTo>
                    <a:pt x="230551" y="306045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9" name="Forme libre 5148">
              <a:extLst>
                <a:ext uri="{FF2B5EF4-FFF2-40B4-BE49-F238E27FC236}">
                  <a16:creationId xmlns:a16="http://schemas.microsoft.com/office/drawing/2014/main" id="{25508778-8075-99C9-38C4-ACC8104A314B}"/>
                </a:ext>
              </a:extLst>
            </p:cNvPr>
            <p:cNvSpPr/>
            <p:nvPr/>
          </p:nvSpPr>
          <p:spPr>
            <a:xfrm>
              <a:off x="6123994" y="2550374"/>
              <a:ext cx="586177" cy="664024"/>
            </a:xfrm>
            <a:custGeom>
              <a:avLst/>
              <a:gdLst>
                <a:gd name="connsiteX0" fmla="*/ 154953 w 586177"/>
                <a:gd name="connsiteY0" fmla="*/ 0 h 664024"/>
                <a:gd name="connsiteX1" fmla="*/ 138246 w 586177"/>
                <a:gd name="connsiteY1" fmla="*/ 59753 h 664024"/>
                <a:gd name="connsiteX2" fmla="*/ 67142 w 586177"/>
                <a:gd name="connsiteY2" fmla="*/ 59753 h 664024"/>
                <a:gd name="connsiteX3" fmla="*/ 67142 w 586177"/>
                <a:gd name="connsiteY3" fmla="*/ 115115 h 664024"/>
                <a:gd name="connsiteX4" fmla="*/ 69180 w 586177"/>
                <a:gd name="connsiteY4" fmla="*/ 178294 h 664024"/>
                <a:gd name="connsiteX5" fmla="*/ 106651 w 586177"/>
                <a:gd name="connsiteY5" fmla="*/ 176260 h 664024"/>
                <a:gd name="connsiteX6" fmla="*/ 106651 w 586177"/>
                <a:gd name="connsiteY6" fmla="*/ 142742 h 664024"/>
                <a:gd name="connsiteX7" fmla="*/ 106651 w 586177"/>
                <a:gd name="connsiteY7" fmla="*/ 115115 h 664024"/>
                <a:gd name="connsiteX8" fmla="*/ 157943 w 586177"/>
                <a:gd name="connsiteY8" fmla="*/ 148632 h 664024"/>
                <a:gd name="connsiteX9" fmla="*/ 153981 w 586177"/>
                <a:gd name="connsiteY9" fmla="*/ 190180 h 664024"/>
                <a:gd name="connsiteX10" fmla="*/ 114576 w 586177"/>
                <a:gd name="connsiteY10" fmla="*/ 219735 h 664024"/>
                <a:gd name="connsiteX11" fmla="*/ 86630 w 586177"/>
                <a:gd name="connsiteY11" fmla="*/ 241473 h 664024"/>
                <a:gd name="connsiteX12" fmla="*/ 39938 w 586177"/>
                <a:gd name="connsiteY12" fmla="*/ 274990 h 664024"/>
                <a:gd name="connsiteX13" fmla="*/ 67142 w 586177"/>
                <a:gd name="connsiteY13" fmla="*/ 274990 h 664024"/>
                <a:gd name="connsiteX14" fmla="*/ 61255 w 586177"/>
                <a:gd name="connsiteY14" fmla="*/ 306580 h 664024"/>
                <a:gd name="connsiteX15" fmla="*/ 39938 w 586177"/>
                <a:gd name="connsiteY15" fmla="*/ 324356 h 664024"/>
                <a:gd name="connsiteX16" fmla="*/ 39938 w 586177"/>
                <a:gd name="connsiteY16" fmla="*/ 358087 h 664024"/>
                <a:gd name="connsiteX17" fmla="*/ 86630 w 586177"/>
                <a:gd name="connsiteY17" fmla="*/ 358087 h 664024"/>
                <a:gd name="connsiteX18" fmla="*/ 106651 w 586177"/>
                <a:gd name="connsiteY18" fmla="*/ 332494 h 664024"/>
                <a:gd name="connsiteX19" fmla="*/ 114576 w 586177"/>
                <a:gd name="connsiteY19" fmla="*/ 304653 h 664024"/>
                <a:gd name="connsiteX20" fmla="*/ 148095 w 586177"/>
                <a:gd name="connsiteY20" fmla="*/ 300690 h 664024"/>
                <a:gd name="connsiteX21" fmla="*/ 209350 w 586177"/>
                <a:gd name="connsiteY21" fmla="*/ 332494 h 664024"/>
                <a:gd name="connsiteX22" fmla="*/ 235048 w 586177"/>
                <a:gd name="connsiteY22" fmla="*/ 316539 h 664024"/>
                <a:gd name="connsiteX23" fmla="*/ 282378 w 586177"/>
                <a:gd name="connsiteY23" fmla="*/ 306580 h 664024"/>
                <a:gd name="connsiteX24" fmla="*/ 325850 w 586177"/>
                <a:gd name="connsiteY24" fmla="*/ 332494 h 664024"/>
                <a:gd name="connsiteX25" fmla="*/ 353482 w 586177"/>
                <a:gd name="connsiteY25" fmla="*/ 332494 h 664024"/>
                <a:gd name="connsiteX26" fmla="*/ 355406 w 586177"/>
                <a:gd name="connsiteY26" fmla="*/ 358087 h 664024"/>
                <a:gd name="connsiteX27" fmla="*/ 345557 w 586177"/>
                <a:gd name="connsiteY27" fmla="*/ 383680 h 664024"/>
                <a:gd name="connsiteX28" fmla="*/ 284416 w 586177"/>
                <a:gd name="connsiteY28" fmla="*/ 383680 h 664024"/>
                <a:gd name="connsiteX29" fmla="*/ 254756 w 586177"/>
                <a:gd name="connsiteY29" fmla="*/ 395352 h 664024"/>
                <a:gd name="connsiteX30" fmla="*/ 195539 w 586177"/>
                <a:gd name="connsiteY30" fmla="*/ 383680 h 664024"/>
                <a:gd name="connsiteX31" fmla="*/ 167907 w 586177"/>
                <a:gd name="connsiteY31" fmla="*/ 358087 h 664024"/>
                <a:gd name="connsiteX32" fmla="*/ 112547 w 586177"/>
                <a:gd name="connsiteY32" fmla="*/ 383680 h 664024"/>
                <a:gd name="connsiteX33" fmla="*/ 59217 w 586177"/>
                <a:gd name="connsiteY33" fmla="*/ 383680 h 664024"/>
                <a:gd name="connsiteX34" fmla="*/ 39938 w 586177"/>
                <a:gd name="connsiteY34" fmla="*/ 427049 h 664024"/>
                <a:gd name="connsiteX35" fmla="*/ 0 w 586177"/>
                <a:gd name="connsiteY35" fmla="*/ 456711 h 664024"/>
                <a:gd name="connsiteX36" fmla="*/ 0 w 586177"/>
                <a:gd name="connsiteY36" fmla="*/ 511966 h 664024"/>
                <a:gd name="connsiteX37" fmla="*/ 0 w 586177"/>
                <a:gd name="connsiteY37" fmla="*/ 582534 h 664024"/>
                <a:gd name="connsiteX38" fmla="*/ 14888 w 586177"/>
                <a:gd name="connsiteY38" fmla="*/ 606735 h 664024"/>
                <a:gd name="connsiteX39" fmla="*/ 515388 w 586177"/>
                <a:gd name="connsiteY39" fmla="*/ 664024 h 664024"/>
                <a:gd name="connsiteX40" fmla="*/ 548907 w 586177"/>
                <a:gd name="connsiteY40" fmla="*/ 547517 h 664024"/>
                <a:gd name="connsiteX41" fmla="*/ 496652 w 586177"/>
                <a:gd name="connsiteY41" fmla="*/ 565294 h 664024"/>
                <a:gd name="connsiteX42" fmla="*/ 452209 w 586177"/>
                <a:gd name="connsiteY42" fmla="*/ 515928 h 664024"/>
                <a:gd name="connsiteX43" fmla="*/ 389030 w 586177"/>
                <a:gd name="connsiteY43" fmla="*/ 434973 h 664024"/>
                <a:gd name="connsiteX44" fmla="*/ 389030 w 586177"/>
                <a:gd name="connsiteY44" fmla="*/ 395352 h 664024"/>
                <a:gd name="connsiteX45" fmla="*/ 450180 w 586177"/>
                <a:gd name="connsiteY45" fmla="*/ 460673 h 664024"/>
                <a:gd name="connsiteX46" fmla="*/ 477917 w 586177"/>
                <a:gd name="connsiteY46" fmla="*/ 503827 h 664024"/>
                <a:gd name="connsiteX47" fmla="*/ 505539 w 586177"/>
                <a:gd name="connsiteY47" fmla="*/ 529742 h 664024"/>
                <a:gd name="connsiteX48" fmla="*/ 548907 w 586177"/>
                <a:gd name="connsiteY48" fmla="*/ 490228 h 664024"/>
                <a:gd name="connsiteX49" fmla="*/ 564756 w 586177"/>
                <a:gd name="connsiteY49" fmla="*/ 442898 h 664024"/>
                <a:gd name="connsiteX50" fmla="*/ 586178 w 586177"/>
                <a:gd name="connsiteY50" fmla="*/ 403491 h 6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86177" h="664024">
                  <a:moveTo>
                    <a:pt x="154953" y="0"/>
                  </a:moveTo>
                  <a:lnTo>
                    <a:pt x="138246" y="59753"/>
                  </a:lnTo>
                  <a:lnTo>
                    <a:pt x="67142" y="59753"/>
                  </a:lnTo>
                  <a:lnTo>
                    <a:pt x="67142" y="115115"/>
                  </a:lnTo>
                  <a:lnTo>
                    <a:pt x="69180" y="178294"/>
                  </a:lnTo>
                  <a:lnTo>
                    <a:pt x="106651" y="176260"/>
                  </a:lnTo>
                  <a:lnTo>
                    <a:pt x="106651" y="142742"/>
                  </a:lnTo>
                  <a:lnTo>
                    <a:pt x="106651" y="115115"/>
                  </a:lnTo>
                  <a:lnTo>
                    <a:pt x="157943" y="148632"/>
                  </a:lnTo>
                  <a:lnTo>
                    <a:pt x="153981" y="190180"/>
                  </a:lnTo>
                  <a:lnTo>
                    <a:pt x="114576" y="219735"/>
                  </a:lnTo>
                  <a:lnTo>
                    <a:pt x="86630" y="241473"/>
                  </a:lnTo>
                  <a:lnTo>
                    <a:pt x="39938" y="274990"/>
                  </a:lnTo>
                  <a:lnTo>
                    <a:pt x="67142" y="274990"/>
                  </a:lnTo>
                  <a:lnTo>
                    <a:pt x="61255" y="306580"/>
                  </a:lnTo>
                  <a:lnTo>
                    <a:pt x="39938" y="324356"/>
                  </a:lnTo>
                  <a:lnTo>
                    <a:pt x="39938" y="358087"/>
                  </a:lnTo>
                  <a:lnTo>
                    <a:pt x="86630" y="358087"/>
                  </a:lnTo>
                  <a:lnTo>
                    <a:pt x="106651" y="332494"/>
                  </a:lnTo>
                  <a:lnTo>
                    <a:pt x="114576" y="304653"/>
                  </a:lnTo>
                  <a:lnTo>
                    <a:pt x="148095" y="300690"/>
                  </a:lnTo>
                  <a:lnTo>
                    <a:pt x="209350" y="332494"/>
                  </a:lnTo>
                  <a:lnTo>
                    <a:pt x="235048" y="316539"/>
                  </a:lnTo>
                  <a:lnTo>
                    <a:pt x="282378" y="306580"/>
                  </a:lnTo>
                  <a:lnTo>
                    <a:pt x="325850" y="332494"/>
                  </a:lnTo>
                  <a:lnTo>
                    <a:pt x="353482" y="332494"/>
                  </a:lnTo>
                  <a:lnTo>
                    <a:pt x="355406" y="358087"/>
                  </a:lnTo>
                  <a:lnTo>
                    <a:pt x="345557" y="383680"/>
                  </a:lnTo>
                  <a:lnTo>
                    <a:pt x="284416" y="383680"/>
                  </a:lnTo>
                  <a:lnTo>
                    <a:pt x="254756" y="395352"/>
                  </a:lnTo>
                  <a:lnTo>
                    <a:pt x="195539" y="383680"/>
                  </a:lnTo>
                  <a:lnTo>
                    <a:pt x="167907" y="358087"/>
                  </a:lnTo>
                  <a:lnTo>
                    <a:pt x="112547" y="383680"/>
                  </a:lnTo>
                  <a:lnTo>
                    <a:pt x="59217" y="383680"/>
                  </a:lnTo>
                  <a:lnTo>
                    <a:pt x="39938" y="427049"/>
                  </a:lnTo>
                  <a:lnTo>
                    <a:pt x="0" y="456711"/>
                  </a:lnTo>
                  <a:lnTo>
                    <a:pt x="0" y="511966"/>
                  </a:lnTo>
                  <a:lnTo>
                    <a:pt x="0" y="582534"/>
                  </a:lnTo>
                  <a:lnTo>
                    <a:pt x="14888" y="606735"/>
                  </a:lnTo>
                  <a:moveTo>
                    <a:pt x="515388" y="664024"/>
                  </a:moveTo>
                  <a:lnTo>
                    <a:pt x="548907" y="547517"/>
                  </a:lnTo>
                  <a:lnTo>
                    <a:pt x="496652" y="565294"/>
                  </a:lnTo>
                  <a:lnTo>
                    <a:pt x="452209" y="515928"/>
                  </a:lnTo>
                  <a:lnTo>
                    <a:pt x="389030" y="434973"/>
                  </a:lnTo>
                  <a:lnTo>
                    <a:pt x="389030" y="395352"/>
                  </a:lnTo>
                  <a:lnTo>
                    <a:pt x="450180" y="460673"/>
                  </a:lnTo>
                  <a:lnTo>
                    <a:pt x="477917" y="503827"/>
                  </a:lnTo>
                  <a:lnTo>
                    <a:pt x="505539" y="529742"/>
                  </a:lnTo>
                  <a:lnTo>
                    <a:pt x="548907" y="490228"/>
                  </a:lnTo>
                  <a:lnTo>
                    <a:pt x="564756" y="442898"/>
                  </a:lnTo>
                  <a:lnTo>
                    <a:pt x="586178" y="403491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0" name="Forme libre 5149">
              <a:extLst>
                <a:ext uri="{FF2B5EF4-FFF2-40B4-BE49-F238E27FC236}">
                  <a16:creationId xmlns:a16="http://schemas.microsoft.com/office/drawing/2014/main" id="{9AFE6D79-1001-2848-4954-3920269B1476}"/>
                </a:ext>
              </a:extLst>
            </p:cNvPr>
            <p:cNvSpPr/>
            <p:nvPr/>
          </p:nvSpPr>
          <p:spPr>
            <a:xfrm>
              <a:off x="6584127" y="2908464"/>
              <a:ext cx="113614" cy="37264"/>
            </a:xfrm>
            <a:custGeom>
              <a:avLst/>
              <a:gdLst>
                <a:gd name="connsiteX0" fmla="*/ 94774 w 113614"/>
                <a:gd name="connsiteY0" fmla="*/ 0 h 37264"/>
                <a:gd name="connsiteX1" fmla="*/ 55255 w 113614"/>
                <a:gd name="connsiteY1" fmla="*/ 0 h 37264"/>
                <a:gd name="connsiteX2" fmla="*/ 0 w 113614"/>
                <a:gd name="connsiteY2" fmla="*/ 0 h 37264"/>
                <a:gd name="connsiteX3" fmla="*/ 47330 w 113614"/>
                <a:gd name="connsiteY3" fmla="*/ 37265 h 37264"/>
                <a:gd name="connsiteX4" fmla="*/ 84915 w 113614"/>
                <a:gd name="connsiteY4" fmla="*/ 37265 h 37264"/>
                <a:gd name="connsiteX5" fmla="*/ 113614 w 113614"/>
                <a:gd name="connsiteY5" fmla="*/ 18633 h 3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14" h="37264">
                  <a:moveTo>
                    <a:pt x="94774" y="0"/>
                  </a:moveTo>
                  <a:lnTo>
                    <a:pt x="55255" y="0"/>
                  </a:lnTo>
                  <a:lnTo>
                    <a:pt x="0" y="0"/>
                  </a:lnTo>
                  <a:lnTo>
                    <a:pt x="47330" y="37265"/>
                  </a:lnTo>
                  <a:lnTo>
                    <a:pt x="84915" y="37265"/>
                  </a:lnTo>
                  <a:lnTo>
                    <a:pt x="113614" y="18633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1" name="Forme libre 5150">
              <a:extLst>
                <a:ext uri="{FF2B5EF4-FFF2-40B4-BE49-F238E27FC236}">
                  <a16:creationId xmlns:a16="http://schemas.microsoft.com/office/drawing/2014/main" id="{7E5E8768-F723-DECD-77BB-E4B1595D0E94}"/>
                </a:ext>
              </a:extLst>
            </p:cNvPr>
            <p:cNvSpPr/>
            <p:nvPr/>
          </p:nvSpPr>
          <p:spPr>
            <a:xfrm>
              <a:off x="5392094" y="2544076"/>
              <a:ext cx="235179" cy="341092"/>
            </a:xfrm>
            <a:custGeom>
              <a:avLst/>
              <a:gdLst>
                <a:gd name="connsiteX0" fmla="*/ 235177 w 235179"/>
                <a:gd name="connsiteY0" fmla="*/ 112481 h 341092"/>
                <a:gd name="connsiteX1" fmla="*/ 119496 w 235179"/>
                <a:gd name="connsiteY1" fmla="*/ 341093 h 341092"/>
                <a:gd name="connsiteX2" fmla="*/ 4 w 235179"/>
                <a:gd name="connsiteY2" fmla="*/ 114289 h 341092"/>
                <a:gd name="connsiteX3" fmla="*/ 116641 w 235179"/>
                <a:gd name="connsiteY3" fmla="*/ 4 h 341092"/>
                <a:gd name="connsiteX4" fmla="*/ 235177 w 235179"/>
                <a:gd name="connsiteY4" fmla="*/ 112481 h 34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79" h="341092">
                  <a:moveTo>
                    <a:pt x="235177" y="112481"/>
                  </a:moveTo>
                  <a:cubicBezTo>
                    <a:pt x="234980" y="206028"/>
                    <a:pt x="119496" y="341093"/>
                    <a:pt x="119496" y="341093"/>
                  </a:cubicBezTo>
                  <a:cubicBezTo>
                    <a:pt x="119496" y="341093"/>
                    <a:pt x="858" y="216333"/>
                    <a:pt x="4" y="114289"/>
                  </a:cubicBezTo>
                  <a:cubicBezTo>
                    <a:pt x="-518" y="51929"/>
                    <a:pt x="51969" y="501"/>
                    <a:pt x="116641" y="4"/>
                  </a:cubicBezTo>
                  <a:cubicBezTo>
                    <a:pt x="181314" y="-494"/>
                    <a:pt x="235635" y="50114"/>
                    <a:pt x="235177" y="112481"/>
                  </a:cubicBez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2" name="Forme libre 5151">
              <a:extLst>
                <a:ext uri="{FF2B5EF4-FFF2-40B4-BE49-F238E27FC236}">
                  <a16:creationId xmlns:a16="http://schemas.microsoft.com/office/drawing/2014/main" id="{EDFDD4C8-111D-596C-6BA9-4CBF81D37AE6}"/>
                </a:ext>
              </a:extLst>
            </p:cNvPr>
            <p:cNvSpPr/>
            <p:nvPr/>
          </p:nvSpPr>
          <p:spPr>
            <a:xfrm>
              <a:off x="5452815" y="2628964"/>
              <a:ext cx="107323" cy="102106"/>
            </a:xfrm>
            <a:custGeom>
              <a:avLst/>
              <a:gdLst>
                <a:gd name="connsiteX0" fmla="*/ 53662 w 107323"/>
                <a:gd name="connsiteY0" fmla="*/ 0 h 102106"/>
                <a:gd name="connsiteX1" fmla="*/ 107324 w 107323"/>
                <a:gd name="connsiteY1" fmla="*/ 51048 h 102106"/>
                <a:gd name="connsiteX2" fmla="*/ 53662 w 107323"/>
                <a:gd name="connsiteY2" fmla="*/ 102106 h 102106"/>
                <a:gd name="connsiteX3" fmla="*/ 0 w 107323"/>
                <a:gd name="connsiteY3" fmla="*/ 51048 h 102106"/>
                <a:gd name="connsiteX4" fmla="*/ 53662 w 107323"/>
                <a:gd name="connsiteY4" fmla="*/ 0 h 10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23" h="102106">
                  <a:moveTo>
                    <a:pt x="53662" y="0"/>
                  </a:moveTo>
                  <a:cubicBezTo>
                    <a:pt x="83681" y="0"/>
                    <a:pt x="107322" y="23230"/>
                    <a:pt x="107324" y="51048"/>
                  </a:cubicBezTo>
                  <a:cubicBezTo>
                    <a:pt x="107324" y="78868"/>
                    <a:pt x="83682" y="102106"/>
                    <a:pt x="53662" y="102106"/>
                  </a:cubicBezTo>
                  <a:cubicBezTo>
                    <a:pt x="23643" y="102105"/>
                    <a:pt x="0" y="78868"/>
                    <a:pt x="0" y="51048"/>
                  </a:cubicBezTo>
                  <a:cubicBezTo>
                    <a:pt x="2" y="23231"/>
                    <a:pt x="23644" y="1"/>
                    <a:pt x="53662" y="0"/>
                  </a:cubicBezTo>
                  <a:close/>
                </a:path>
              </a:pathLst>
            </a:custGeom>
            <a:noFill/>
            <a:ln w="12700" cap="flat">
              <a:solidFill>
                <a:srgbClr val="0000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3" name="Forme libre 5152">
              <a:extLst>
                <a:ext uri="{FF2B5EF4-FFF2-40B4-BE49-F238E27FC236}">
                  <a16:creationId xmlns:a16="http://schemas.microsoft.com/office/drawing/2014/main" id="{594FD64C-CF7E-4E45-343A-BC9CA74FE877}"/>
                </a:ext>
              </a:extLst>
            </p:cNvPr>
            <p:cNvSpPr/>
            <p:nvPr/>
          </p:nvSpPr>
          <p:spPr>
            <a:xfrm>
              <a:off x="5278031" y="2496731"/>
              <a:ext cx="1494672" cy="747335"/>
            </a:xfrm>
            <a:custGeom>
              <a:avLst/>
              <a:gdLst>
                <a:gd name="connsiteX0" fmla="*/ 1494673 w 1494672"/>
                <a:gd name="connsiteY0" fmla="*/ 747335 h 747335"/>
                <a:gd name="connsiteX1" fmla="*/ 747332 w 1494672"/>
                <a:gd name="connsiteY1" fmla="*/ 0 h 747335"/>
                <a:gd name="connsiteX2" fmla="*/ 346481 w 1494672"/>
                <a:gd name="connsiteY2" fmla="*/ 116489 h 747335"/>
                <a:gd name="connsiteX3" fmla="*/ 0 w 1494672"/>
                <a:gd name="connsiteY3" fmla="*/ 747335 h 747335"/>
                <a:gd name="connsiteX4" fmla="*/ 139005 w 1494672"/>
                <a:gd name="connsiteY4" fmla="*/ 313134 h 74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672" h="747335">
                  <a:moveTo>
                    <a:pt x="1494673" y="747335"/>
                  </a:moveTo>
                  <a:cubicBezTo>
                    <a:pt x="1494673" y="334593"/>
                    <a:pt x="1160078" y="0"/>
                    <a:pt x="747332" y="0"/>
                  </a:cubicBezTo>
                  <a:cubicBezTo>
                    <a:pt x="599836" y="0"/>
                    <a:pt x="462317" y="42731"/>
                    <a:pt x="346481" y="116489"/>
                  </a:cubicBezTo>
                  <a:moveTo>
                    <a:pt x="0" y="747335"/>
                  </a:moveTo>
                  <a:cubicBezTo>
                    <a:pt x="0" y="585413"/>
                    <a:pt x="51496" y="435518"/>
                    <a:pt x="139005" y="313134"/>
                  </a:cubicBez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4" name="Forme libre 5153">
              <a:extLst>
                <a:ext uri="{FF2B5EF4-FFF2-40B4-BE49-F238E27FC236}">
                  <a16:creationId xmlns:a16="http://schemas.microsoft.com/office/drawing/2014/main" id="{4DE70BBD-28E3-59D6-E4E7-CEAC690ACCE2}"/>
                </a:ext>
              </a:extLst>
            </p:cNvPr>
            <p:cNvSpPr/>
            <p:nvPr/>
          </p:nvSpPr>
          <p:spPr>
            <a:xfrm>
              <a:off x="5644971" y="3215542"/>
              <a:ext cx="221593" cy="221593"/>
            </a:xfrm>
            <a:custGeom>
              <a:avLst/>
              <a:gdLst>
                <a:gd name="connsiteX0" fmla="*/ 221593 w 221593"/>
                <a:gd name="connsiteY0" fmla="*/ 110797 h 221593"/>
                <a:gd name="connsiteX1" fmla="*/ 110797 w 221593"/>
                <a:gd name="connsiteY1" fmla="*/ 221593 h 221593"/>
                <a:gd name="connsiteX2" fmla="*/ 0 w 221593"/>
                <a:gd name="connsiteY2" fmla="*/ 110797 h 221593"/>
                <a:gd name="connsiteX3" fmla="*/ 110797 w 221593"/>
                <a:gd name="connsiteY3" fmla="*/ 0 h 221593"/>
                <a:gd name="connsiteX4" fmla="*/ 221593 w 221593"/>
                <a:gd name="connsiteY4" fmla="*/ 110797 h 22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93" h="221593">
                  <a:moveTo>
                    <a:pt x="221593" y="110797"/>
                  </a:moveTo>
                  <a:cubicBezTo>
                    <a:pt x="221593" y="171988"/>
                    <a:pt x="171988" y="221593"/>
                    <a:pt x="110797" y="221593"/>
                  </a:cubicBezTo>
                  <a:cubicBezTo>
                    <a:pt x="49605" y="221593"/>
                    <a:pt x="0" y="171988"/>
                    <a:pt x="0" y="110797"/>
                  </a:cubicBezTo>
                  <a:cubicBezTo>
                    <a:pt x="0" y="49605"/>
                    <a:pt x="49605" y="0"/>
                    <a:pt x="110797" y="0"/>
                  </a:cubicBezTo>
                  <a:cubicBezTo>
                    <a:pt x="171988" y="0"/>
                    <a:pt x="221593" y="49605"/>
                    <a:pt x="221593" y="110797"/>
                  </a:cubicBezTo>
                  <a:close/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5" name="Forme libre 5154">
              <a:extLst>
                <a:ext uri="{FF2B5EF4-FFF2-40B4-BE49-F238E27FC236}">
                  <a16:creationId xmlns:a16="http://schemas.microsoft.com/office/drawing/2014/main" id="{9B92F761-7F74-921E-31D0-862F32823713}"/>
                </a:ext>
              </a:extLst>
            </p:cNvPr>
            <p:cNvSpPr/>
            <p:nvPr/>
          </p:nvSpPr>
          <p:spPr>
            <a:xfrm>
              <a:off x="6183551" y="3204083"/>
              <a:ext cx="221593" cy="221593"/>
            </a:xfrm>
            <a:custGeom>
              <a:avLst/>
              <a:gdLst>
                <a:gd name="connsiteX0" fmla="*/ 221593 w 221593"/>
                <a:gd name="connsiteY0" fmla="*/ 110797 h 221593"/>
                <a:gd name="connsiteX1" fmla="*/ 110797 w 221593"/>
                <a:gd name="connsiteY1" fmla="*/ 221593 h 221593"/>
                <a:gd name="connsiteX2" fmla="*/ 0 w 221593"/>
                <a:gd name="connsiteY2" fmla="*/ 110797 h 221593"/>
                <a:gd name="connsiteX3" fmla="*/ 110797 w 221593"/>
                <a:gd name="connsiteY3" fmla="*/ 0 h 221593"/>
                <a:gd name="connsiteX4" fmla="*/ 221593 w 221593"/>
                <a:gd name="connsiteY4" fmla="*/ 110797 h 22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93" h="221593">
                  <a:moveTo>
                    <a:pt x="221593" y="110797"/>
                  </a:moveTo>
                  <a:cubicBezTo>
                    <a:pt x="221593" y="171988"/>
                    <a:pt x="171988" y="221593"/>
                    <a:pt x="110797" y="221593"/>
                  </a:cubicBezTo>
                  <a:cubicBezTo>
                    <a:pt x="49605" y="221593"/>
                    <a:pt x="0" y="171988"/>
                    <a:pt x="0" y="110797"/>
                  </a:cubicBezTo>
                  <a:cubicBezTo>
                    <a:pt x="0" y="49605"/>
                    <a:pt x="49605" y="0"/>
                    <a:pt x="110797" y="0"/>
                  </a:cubicBezTo>
                  <a:cubicBezTo>
                    <a:pt x="171988" y="0"/>
                    <a:pt x="221593" y="49605"/>
                    <a:pt x="221593" y="110797"/>
                  </a:cubicBezTo>
                  <a:close/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6" name="Forme libre 5155">
              <a:extLst>
                <a:ext uri="{FF2B5EF4-FFF2-40B4-BE49-F238E27FC236}">
                  <a16:creationId xmlns:a16="http://schemas.microsoft.com/office/drawing/2014/main" id="{2DFFD461-5B4E-17DA-025A-CB7F4F7A9246}"/>
                </a:ext>
              </a:extLst>
            </p:cNvPr>
            <p:cNvSpPr/>
            <p:nvPr/>
          </p:nvSpPr>
          <p:spPr>
            <a:xfrm>
              <a:off x="5320196" y="3283431"/>
              <a:ext cx="1403974" cy="1068502"/>
            </a:xfrm>
            <a:custGeom>
              <a:avLst/>
              <a:gdLst>
                <a:gd name="connsiteX0" fmla="*/ 464223 w 1403974"/>
                <a:gd name="connsiteY0" fmla="*/ 816404 h 1068502"/>
                <a:gd name="connsiteX1" fmla="*/ 320983 w 1403974"/>
                <a:gd name="connsiteY1" fmla="*/ 816404 h 1068502"/>
                <a:gd name="connsiteX2" fmla="*/ 905401 w 1403974"/>
                <a:gd name="connsiteY2" fmla="*/ 1068502 h 1068502"/>
                <a:gd name="connsiteX3" fmla="*/ 1157509 w 1403974"/>
                <a:gd name="connsiteY3" fmla="*/ 1068502 h 1068502"/>
                <a:gd name="connsiteX4" fmla="*/ 1147984 w 1403974"/>
                <a:gd name="connsiteY4" fmla="*/ 350365 h 1068502"/>
                <a:gd name="connsiteX5" fmla="*/ 1390166 w 1403974"/>
                <a:gd name="connsiteY5" fmla="*/ 116995 h 1068502"/>
                <a:gd name="connsiteX6" fmla="*/ 1386690 w 1403974"/>
                <a:gd name="connsiteY6" fmla="*/ 25717 h 1068502"/>
                <a:gd name="connsiteX7" fmla="*/ 1283553 w 1403974"/>
                <a:gd name="connsiteY7" fmla="*/ 19987 h 1068502"/>
                <a:gd name="connsiteX8" fmla="*/ 968428 w 1403974"/>
                <a:gd name="connsiteY8" fmla="*/ 340840 h 1068502"/>
                <a:gd name="connsiteX9" fmla="*/ 842374 w 1403974"/>
                <a:gd name="connsiteY9" fmla="*/ 220520 h 1068502"/>
                <a:gd name="connsiteX10" fmla="*/ 699137 w 1403974"/>
                <a:gd name="connsiteY10" fmla="*/ 272089 h 1068502"/>
                <a:gd name="connsiteX11" fmla="*/ 550168 w 1403974"/>
                <a:gd name="connsiteY11" fmla="*/ 209062 h 1068502"/>
                <a:gd name="connsiteX12" fmla="*/ 429846 w 1403974"/>
                <a:gd name="connsiteY12" fmla="*/ 340840 h 1068502"/>
                <a:gd name="connsiteX13" fmla="*/ 109050 w 1403974"/>
                <a:gd name="connsiteY13" fmla="*/ 12220 h 1068502"/>
                <a:gd name="connsiteX14" fmla="*/ 23045 w 1403974"/>
                <a:gd name="connsiteY14" fmla="*/ 19987 h 1068502"/>
                <a:gd name="connsiteX15" fmla="*/ 11585 w 1403974"/>
                <a:gd name="connsiteY15" fmla="*/ 100200 h 1068502"/>
                <a:gd name="connsiteX16" fmla="*/ 303794 w 1403974"/>
                <a:gd name="connsiteY16" fmla="*/ 415326 h 1068502"/>
                <a:gd name="connsiteX17" fmla="*/ 177743 w 1403974"/>
                <a:gd name="connsiteY17" fmla="*/ 816404 h 1068502"/>
                <a:gd name="connsiteX18" fmla="*/ 320983 w 1403974"/>
                <a:gd name="connsiteY18" fmla="*/ 816404 h 1068502"/>
                <a:gd name="connsiteX19" fmla="*/ 320983 w 1403974"/>
                <a:gd name="connsiteY19" fmla="*/ 816404 h 1068502"/>
                <a:gd name="connsiteX20" fmla="*/ 320983 w 1403974"/>
                <a:gd name="connsiteY20" fmla="*/ 1068502 h 1068502"/>
                <a:gd name="connsiteX21" fmla="*/ 515788 w 1403974"/>
                <a:gd name="connsiteY21" fmla="*/ 1068502 h 10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03974" h="1068502">
                  <a:moveTo>
                    <a:pt x="464223" y="816404"/>
                  </a:moveTo>
                  <a:lnTo>
                    <a:pt x="320983" y="816404"/>
                  </a:lnTo>
                  <a:moveTo>
                    <a:pt x="905401" y="1068502"/>
                  </a:moveTo>
                  <a:lnTo>
                    <a:pt x="1157509" y="1068502"/>
                  </a:lnTo>
                  <a:cubicBezTo>
                    <a:pt x="1155594" y="831673"/>
                    <a:pt x="1143393" y="364119"/>
                    <a:pt x="1147984" y="350365"/>
                  </a:cubicBezTo>
                  <a:cubicBezTo>
                    <a:pt x="1152565" y="336620"/>
                    <a:pt x="1309947" y="191479"/>
                    <a:pt x="1390166" y="116995"/>
                  </a:cubicBezTo>
                  <a:cubicBezTo>
                    <a:pt x="1397805" y="107445"/>
                    <a:pt x="1418770" y="62386"/>
                    <a:pt x="1386690" y="25717"/>
                  </a:cubicBezTo>
                  <a:cubicBezTo>
                    <a:pt x="1354600" y="-10953"/>
                    <a:pt x="1304441" y="2694"/>
                    <a:pt x="1283553" y="19987"/>
                  </a:cubicBezTo>
                  <a:lnTo>
                    <a:pt x="968428" y="340840"/>
                  </a:lnTo>
                  <a:lnTo>
                    <a:pt x="842374" y="220520"/>
                  </a:lnTo>
                  <a:cubicBezTo>
                    <a:pt x="817552" y="237713"/>
                    <a:pt x="754144" y="272089"/>
                    <a:pt x="699137" y="272089"/>
                  </a:cubicBezTo>
                  <a:cubicBezTo>
                    <a:pt x="644130" y="272089"/>
                    <a:pt x="576903" y="230074"/>
                    <a:pt x="550168" y="209062"/>
                  </a:cubicBezTo>
                  <a:lnTo>
                    <a:pt x="429846" y="340840"/>
                  </a:lnTo>
                  <a:lnTo>
                    <a:pt x="109050" y="12220"/>
                  </a:lnTo>
                  <a:cubicBezTo>
                    <a:pt x="94762" y="-2067"/>
                    <a:pt x="51695" y="-8661"/>
                    <a:pt x="23045" y="19987"/>
                  </a:cubicBezTo>
                  <a:cubicBezTo>
                    <a:pt x="-5607" y="48635"/>
                    <a:pt x="-5251" y="78888"/>
                    <a:pt x="11585" y="100200"/>
                  </a:cubicBezTo>
                  <a:cubicBezTo>
                    <a:pt x="29344" y="122680"/>
                    <a:pt x="286606" y="363757"/>
                    <a:pt x="303794" y="415326"/>
                  </a:cubicBezTo>
                  <a:cubicBezTo>
                    <a:pt x="317546" y="456578"/>
                    <a:pt x="225490" y="699895"/>
                    <a:pt x="177743" y="816404"/>
                  </a:cubicBezTo>
                  <a:lnTo>
                    <a:pt x="320983" y="816404"/>
                  </a:lnTo>
                  <a:moveTo>
                    <a:pt x="320983" y="816404"/>
                  </a:moveTo>
                  <a:lnTo>
                    <a:pt x="320983" y="1068502"/>
                  </a:lnTo>
                  <a:lnTo>
                    <a:pt x="515788" y="1068502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7" name="Forme libre 5156">
              <a:extLst>
                <a:ext uri="{FF2B5EF4-FFF2-40B4-BE49-F238E27FC236}">
                  <a16:creationId xmlns:a16="http://schemas.microsoft.com/office/drawing/2014/main" id="{67BC584C-FE15-A6F0-5B5E-2B6CC8508C3B}"/>
                </a:ext>
              </a:extLst>
            </p:cNvPr>
            <p:cNvSpPr/>
            <p:nvPr/>
          </p:nvSpPr>
          <p:spPr>
            <a:xfrm>
              <a:off x="6300082" y="4031075"/>
              <a:ext cx="9525" cy="320859"/>
            </a:xfrm>
            <a:custGeom>
              <a:avLst/>
              <a:gdLst>
                <a:gd name="connsiteX0" fmla="*/ 0 w 9525"/>
                <a:gd name="connsiteY0" fmla="*/ 320859 h 320859"/>
                <a:gd name="connsiteX1" fmla="*/ 0 w 9525"/>
                <a:gd name="connsiteY1" fmla="*/ 0 h 32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0859">
                  <a:moveTo>
                    <a:pt x="0" y="320859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8" name="Forme libre 5157">
              <a:extLst>
                <a:ext uri="{FF2B5EF4-FFF2-40B4-BE49-F238E27FC236}">
                  <a16:creationId xmlns:a16="http://schemas.microsoft.com/office/drawing/2014/main" id="{BE53C11A-DCE5-3961-332D-3E6B34EB39EC}"/>
                </a:ext>
              </a:extLst>
            </p:cNvPr>
            <p:cNvSpPr/>
            <p:nvPr/>
          </p:nvSpPr>
          <p:spPr>
            <a:xfrm>
              <a:off x="5753588" y="3738655"/>
              <a:ext cx="546330" cy="613278"/>
            </a:xfrm>
            <a:custGeom>
              <a:avLst/>
              <a:gdLst>
                <a:gd name="connsiteX0" fmla="*/ 105312 w 546330"/>
                <a:gd name="connsiteY0" fmla="*/ 28853 h 613278"/>
                <a:gd name="connsiteX1" fmla="*/ 19368 w 546330"/>
                <a:gd name="connsiteY1" fmla="*/ 11670 h 613278"/>
                <a:gd name="connsiteX2" fmla="*/ 13639 w 546330"/>
                <a:gd name="connsiteY2" fmla="*/ 97614 h 613278"/>
                <a:gd name="connsiteX3" fmla="*/ 179801 w 546330"/>
                <a:gd name="connsiteY3" fmla="*/ 246585 h 613278"/>
                <a:gd name="connsiteX4" fmla="*/ 179801 w 546330"/>
                <a:gd name="connsiteY4" fmla="*/ 613279 h 613278"/>
                <a:gd name="connsiteX5" fmla="*/ 363148 w 546330"/>
                <a:gd name="connsiteY5" fmla="*/ 613279 h 613278"/>
                <a:gd name="connsiteX6" fmla="*/ 357413 w 546330"/>
                <a:gd name="connsiteY6" fmla="*/ 246585 h 613278"/>
                <a:gd name="connsiteX7" fmla="*/ 529302 w 546330"/>
                <a:gd name="connsiteY7" fmla="*/ 97614 h 613278"/>
                <a:gd name="connsiteX8" fmla="*/ 535036 w 546330"/>
                <a:gd name="connsiteY8" fmla="*/ 23129 h 613278"/>
                <a:gd name="connsiteX9" fmla="*/ 460550 w 546330"/>
                <a:gd name="connsiteY9" fmla="*/ 23129 h 61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330" h="613278">
                  <a:moveTo>
                    <a:pt x="105312" y="28853"/>
                  </a:moveTo>
                  <a:cubicBezTo>
                    <a:pt x="90033" y="11670"/>
                    <a:pt x="51454" y="-15838"/>
                    <a:pt x="19368" y="11670"/>
                  </a:cubicBezTo>
                  <a:cubicBezTo>
                    <a:pt x="-12718" y="39169"/>
                    <a:pt x="2180" y="80422"/>
                    <a:pt x="13639" y="97614"/>
                  </a:cubicBezTo>
                  <a:lnTo>
                    <a:pt x="179801" y="246585"/>
                  </a:lnTo>
                  <a:lnTo>
                    <a:pt x="179801" y="613279"/>
                  </a:lnTo>
                  <a:lnTo>
                    <a:pt x="363148" y="613279"/>
                  </a:lnTo>
                  <a:lnTo>
                    <a:pt x="357413" y="246585"/>
                  </a:lnTo>
                  <a:lnTo>
                    <a:pt x="529302" y="97614"/>
                  </a:lnTo>
                  <a:cubicBezTo>
                    <a:pt x="540760" y="84251"/>
                    <a:pt x="557953" y="50637"/>
                    <a:pt x="535036" y="23129"/>
                  </a:cubicBezTo>
                  <a:cubicBezTo>
                    <a:pt x="512109" y="-4370"/>
                    <a:pt x="475828" y="11670"/>
                    <a:pt x="460550" y="23129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9" name="Forme libre 5158">
              <a:extLst>
                <a:ext uri="{FF2B5EF4-FFF2-40B4-BE49-F238E27FC236}">
                  <a16:creationId xmlns:a16="http://schemas.microsoft.com/office/drawing/2014/main" id="{9364F73E-A1D1-B2A9-8CF0-F9FAFAFA0163}"/>
                </a:ext>
              </a:extLst>
            </p:cNvPr>
            <p:cNvSpPr/>
            <p:nvPr/>
          </p:nvSpPr>
          <p:spPr>
            <a:xfrm>
              <a:off x="5931450" y="3650993"/>
              <a:ext cx="187215" cy="187215"/>
            </a:xfrm>
            <a:custGeom>
              <a:avLst/>
              <a:gdLst>
                <a:gd name="connsiteX0" fmla="*/ 187215 w 187215"/>
                <a:gd name="connsiteY0" fmla="*/ 93608 h 187215"/>
                <a:gd name="connsiteX1" fmla="*/ 93608 w 187215"/>
                <a:gd name="connsiteY1" fmla="*/ 187215 h 187215"/>
                <a:gd name="connsiteX2" fmla="*/ 0 w 187215"/>
                <a:gd name="connsiteY2" fmla="*/ 93608 h 187215"/>
                <a:gd name="connsiteX3" fmla="*/ 93608 w 187215"/>
                <a:gd name="connsiteY3" fmla="*/ 0 h 187215"/>
                <a:gd name="connsiteX4" fmla="*/ 187215 w 187215"/>
                <a:gd name="connsiteY4" fmla="*/ 93608 h 18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15" h="187215">
                  <a:moveTo>
                    <a:pt x="187215" y="93608"/>
                  </a:moveTo>
                  <a:cubicBezTo>
                    <a:pt x="187215" y="145306"/>
                    <a:pt x="145306" y="187215"/>
                    <a:pt x="93608" y="187215"/>
                  </a:cubicBezTo>
                  <a:cubicBezTo>
                    <a:pt x="41910" y="187215"/>
                    <a:pt x="0" y="145306"/>
                    <a:pt x="0" y="93608"/>
                  </a:cubicBezTo>
                  <a:cubicBezTo>
                    <a:pt x="0" y="41910"/>
                    <a:pt x="41909" y="0"/>
                    <a:pt x="93608" y="0"/>
                  </a:cubicBezTo>
                  <a:cubicBezTo>
                    <a:pt x="145306" y="0"/>
                    <a:pt x="187215" y="41910"/>
                    <a:pt x="187215" y="93608"/>
                  </a:cubicBezTo>
                  <a:close/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0" name="Forme libre 5159">
              <a:extLst>
                <a:ext uri="{FF2B5EF4-FFF2-40B4-BE49-F238E27FC236}">
                  <a16:creationId xmlns:a16="http://schemas.microsoft.com/office/drawing/2014/main" id="{3E2DDDC1-A99B-3543-A0B4-B5A8FBADBC23}"/>
                </a:ext>
              </a:extLst>
            </p:cNvPr>
            <p:cNvSpPr/>
            <p:nvPr/>
          </p:nvSpPr>
          <p:spPr>
            <a:xfrm>
              <a:off x="5876925" y="2771775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111" name="Graphique 5183">
            <a:extLst>
              <a:ext uri="{FF2B5EF4-FFF2-40B4-BE49-F238E27FC236}">
                <a16:creationId xmlns:a16="http://schemas.microsoft.com/office/drawing/2014/main" id="{DE4A3D83-37E2-702B-D8D2-923DBA954419}"/>
              </a:ext>
            </a:extLst>
          </p:cNvPr>
          <p:cNvGrpSpPr/>
          <p:nvPr/>
        </p:nvGrpSpPr>
        <p:grpSpPr>
          <a:xfrm>
            <a:off x="4602718" y="4372757"/>
            <a:ext cx="1021278" cy="840928"/>
            <a:chOff x="4943475" y="2486025"/>
            <a:chExt cx="2290410" cy="1885940"/>
          </a:xfrm>
        </p:grpSpPr>
        <p:sp>
          <p:nvSpPr>
            <p:cNvPr id="112" name="Forme libre 5186">
              <a:extLst>
                <a:ext uri="{FF2B5EF4-FFF2-40B4-BE49-F238E27FC236}">
                  <a16:creationId xmlns:a16="http://schemas.microsoft.com/office/drawing/2014/main" id="{5A506810-F6B4-0A05-8A07-F3045047C03E}"/>
                </a:ext>
              </a:extLst>
            </p:cNvPr>
            <p:cNvSpPr/>
            <p:nvPr/>
          </p:nvSpPr>
          <p:spPr>
            <a:xfrm>
              <a:off x="4943475" y="2486025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3" name="Forme libre 5187">
              <a:extLst>
                <a:ext uri="{FF2B5EF4-FFF2-40B4-BE49-F238E27FC236}">
                  <a16:creationId xmlns:a16="http://schemas.microsoft.com/office/drawing/2014/main" id="{EDC9598E-CA92-6C41-DF1F-1070E9A3DE46}"/>
                </a:ext>
              </a:extLst>
            </p:cNvPr>
            <p:cNvSpPr/>
            <p:nvPr/>
          </p:nvSpPr>
          <p:spPr>
            <a:xfrm>
              <a:off x="5086350" y="3976830"/>
              <a:ext cx="2147535" cy="395135"/>
            </a:xfrm>
            <a:custGeom>
              <a:avLst/>
              <a:gdLst>
                <a:gd name="connsiteX0" fmla="*/ 1876425 w 2147535"/>
                <a:gd name="connsiteY0" fmla="*/ 0 h 395135"/>
                <a:gd name="connsiteX1" fmla="*/ 2147535 w 2147535"/>
                <a:gd name="connsiteY1" fmla="*/ 395135 h 395135"/>
                <a:gd name="connsiteX2" fmla="*/ 1073763 w 2147535"/>
                <a:gd name="connsiteY2" fmla="*/ 395135 h 395135"/>
                <a:gd name="connsiteX3" fmla="*/ 0 w 2147535"/>
                <a:gd name="connsiteY3" fmla="*/ 395135 h 395135"/>
                <a:gd name="connsiteX4" fmla="*/ 263759 w 2147535"/>
                <a:gd name="connsiteY4" fmla="*/ 4620 h 39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535" h="395135">
                  <a:moveTo>
                    <a:pt x="1876425" y="0"/>
                  </a:moveTo>
                  <a:cubicBezTo>
                    <a:pt x="2045084" y="105061"/>
                    <a:pt x="2147535" y="243469"/>
                    <a:pt x="2147535" y="395135"/>
                  </a:cubicBezTo>
                  <a:cubicBezTo>
                    <a:pt x="2147535" y="395135"/>
                    <a:pt x="1666789" y="395135"/>
                    <a:pt x="1073763" y="395135"/>
                  </a:cubicBezTo>
                  <a:cubicBezTo>
                    <a:pt x="480742" y="395135"/>
                    <a:pt x="0" y="395135"/>
                    <a:pt x="0" y="395135"/>
                  </a:cubicBezTo>
                  <a:cubicBezTo>
                    <a:pt x="0" y="245688"/>
                    <a:pt x="99481" y="109109"/>
                    <a:pt x="263759" y="4620"/>
                  </a:cubicBez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4" name="Forme libre 5188">
              <a:extLst>
                <a:ext uri="{FF2B5EF4-FFF2-40B4-BE49-F238E27FC236}">
                  <a16:creationId xmlns:a16="http://schemas.microsoft.com/office/drawing/2014/main" id="{3090E4E4-1959-89F8-D023-387AF1F0ED70}"/>
                </a:ext>
              </a:extLst>
            </p:cNvPr>
            <p:cNvSpPr/>
            <p:nvPr/>
          </p:nvSpPr>
          <p:spPr>
            <a:xfrm>
              <a:off x="5457825" y="3256531"/>
              <a:ext cx="368821" cy="731690"/>
            </a:xfrm>
            <a:custGeom>
              <a:avLst/>
              <a:gdLst>
                <a:gd name="connsiteX0" fmla="*/ 0 w 368821"/>
                <a:gd name="connsiteY0" fmla="*/ 731691 h 731690"/>
                <a:gd name="connsiteX1" fmla="*/ 0 w 368821"/>
                <a:gd name="connsiteY1" fmla="*/ 47354 h 731690"/>
                <a:gd name="connsiteX2" fmla="*/ 321332 w 368821"/>
                <a:gd name="connsiteY2" fmla="*/ 47354 h 731690"/>
                <a:gd name="connsiteX3" fmla="*/ 368821 w 368821"/>
                <a:gd name="connsiteY3" fmla="*/ 0 h 73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821" h="731690">
                  <a:moveTo>
                    <a:pt x="0" y="731691"/>
                  </a:moveTo>
                  <a:lnTo>
                    <a:pt x="0" y="47354"/>
                  </a:lnTo>
                  <a:lnTo>
                    <a:pt x="321332" y="47354"/>
                  </a:lnTo>
                  <a:lnTo>
                    <a:pt x="368821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5" name="Forme libre 5189">
              <a:extLst>
                <a:ext uri="{FF2B5EF4-FFF2-40B4-BE49-F238E27FC236}">
                  <a16:creationId xmlns:a16="http://schemas.microsoft.com/office/drawing/2014/main" id="{ADCCCE1B-0CA6-FE4F-FF9C-8C8DC95AC835}"/>
                </a:ext>
              </a:extLst>
            </p:cNvPr>
            <p:cNvSpPr/>
            <p:nvPr/>
          </p:nvSpPr>
          <p:spPr>
            <a:xfrm>
              <a:off x="5914863" y="2936546"/>
              <a:ext cx="857107" cy="372338"/>
            </a:xfrm>
            <a:custGeom>
              <a:avLst/>
              <a:gdLst>
                <a:gd name="connsiteX0" fmla="*/ 0 w 857107"/>
                <a:gd name="connsiteY0" fmla="*/ 236906 h 372338"/>
                <a:gd name="connsiteX1" fmla="*/ 236906 w 857107"/>
                <a:gd name="connsiteY1" fmla="*/ 0 h 372338"/>
                <a:gd name="connsiteX2" fmla="*/ 609248 w 857107"/>
                <a:gd name="connsiteY2" fmla="*/ 372339 h 372338"/>
                <a:gd name="connsiteX3" fmla="*/ 857107 w 857107"/>
                <a:gd name="connsiteY3" fmla="*/ 372339 h 37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107" h="372338">
                  <a:moveTo>
                    <a:pt x="0" y="236906"/>
                  </a:moveTo>
                  <a:lnTo>
                    <a:pt x="236906" y="0"/>
                  </a:lnTo>
                  <a:lnTo>
                    <a:pt x="609248" y="372339"/>
                  </a:lnTo>
                  <a:lnTo>
                    <a:pt x="857107" y="372339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6" name="Forme libre 5190">
              <a:extLst>
                <a:ext uri="{FF2B5EF4-FFF2-40B4-BE49-F238E27FC236}">
                  <a16:creationId xmlns:a16="http://schemas.microsoft.com/office/drawing/2014/main" id="{14BF2CF1-8813-588C-4D6B-A12B5D804F8A}"/>
                </a:ext>
              </a:extLst>
            </p:cNvPr>
            <p:cNvSpPr/>
            <p:nvPr/>
          </p:nvSpPr>
          <p:spPr>
            <a:xfrm>
              <a:off x="6575517" y="3205515"/>
              <a:ext cx="196453" cy="9525"/>
            </a:xfrm>
            <a:custGeom>
              <a:avLst/>
              <a:gdLst>
                <a:gd name="connsiteX0" fmla="*/ 0 w 196453"/>
                <a:gd name="connsiteY0" fmla="*/ 0 h 9525"/>
                <a:gd name="connsiteX1" fmla="*/ 196453 w 1964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453" h="9525">
                  <a:moveTo>
                    <a:pt x="0" y="0"/>
                  </a:moveTo>
                  <a:lnTo>
                    <a:pt x="196453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7" name="Forme libre 5191">
              <a:extLst>
                <a:ext uri="{FF2B5EF4-FFF2-40B4-BE49-F238E27FC236}">
                  <a16:creationId xmlns:a16="http://schemas.microsoft.com/office/drawing/2014/main" id="{118F9D83-CD4A-74D0-4B98-41AA2C373FF1}"/>
                </a:ext>
              </a:extLst>
            </p:cNvPr>
            <p:cNvSpPr/>
            <p:nvPr/>
          </p:nvSpPr>
          <p:spPr>
            <a:xfrm>
              <a:off x="5826644" y="3308885"/>
              <a:ext cx="1020278" cy="746573"/>
            </a:xfrm>
            <a:custGeom>
              <a:avLst/>
              <a:gdLst>
                <a:gd name="connsiteX0" fmla="*/ 1020278 w 1020278"/>
                <a:gd name="connsiteY0" fmla="*/ 0 h 746573"/>
                <a:gd name="connsiteX1" fmla="*/ 1020278 w 1020278"/>
                <a:gd name="connsiteY1" fmla="*/ 746573 h 746573"/>
                <a:gd name="connsiteX2" fmla="*/ 791764 w 1020278"/>
                <a:gd name="connsiteY2" fmla="*/ 746573 h 746573"/>
                <a:gd name="connsiteX3" fmla="*/ 666748 w 1020278"/>
                <a:gd name="connsiteY3" fmla="*/ 746573 h 746573"/>
                <a:gd name="connsiteX4" fmla="*/ 0 w 1020278"/>
                <a:gd name="connsiteY4" fmla="*/ 746573 h 74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278" h="746573">
                  <a:moveTo>
                    <a:pt x="1020278" y="0"/>
                  </a:moveTo>
                  <a:lnTo>
                    <a:pt x="1020278" y="746573"/>
                  </a:lnTo>
                  <a:lnTo>
                    <a:pt x="791764" y="746573"/>
                  </a:lnTo>
                  <a:lnTo>
                    <a:pt x="666748" y="746573"/>
                  </a:lnTo>
                  <a:lnTo>
                    <a:pt x="0" y="746573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8" name="Forme libre 5192">
              <a:extLst>
                <a:ext uri="{FF2B5EF4-FFF2-40B4-BE49-F238E27FC236}">
                  <a16:creationId xmlns:a16="http://schemas.microsoft.com/office/drawing/2014/main" id="{1070740F-9FBF-E412-902D-7CA76F66A456}"/>
                </a:ext>
              </a:extLst>
            </p:cNvPr>
            <p:cNvSpPr/>
            <p:nvPr/>
          </p:nvSpPr>
          <p:spPr>
            <a:xfrm>
              <a:off x="5543470" y="4055468"/>
              <a:ext cx="189280" cy="9525"/>
            </a:xfrm>
            <a:custGeom>
              <a:avLst/>
              <a:gdLst>
                <a:gd name="connsiteX0" fmla="*/ 189281 w 189280"/>
                <a:gd name="connsiteY0" fmla="*/ 0 h 9525"/>
                <a:gd name="connsiteX1" fmla="*/ 0 w 18928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9280" h="9525">
                  <a:moveTo>
                    <a:pt x="189281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9" name="Forme libre 5193">
              <a:extLst>
                <a:ext uri="{FF2B5EF4-FFF2-40B4-BE49-F238E27FC236}">
                  <a16:creationId xmlns:a16="http://schemas.microsoft.com/office/drawing/2014/main" id="{8FA11643-7A4C-9A04-A9E7-FBCF33552F9F}"/>
                </a:ext>
              </a:extLst>
            </p:cNvPr>
            <p:cNvSpPr/>
            <p:nvPr/>
          </p:nvSpPr>
          <p:spPr>
            <a:xfrm>
              <a:off x="5732747" y="2903808"/>
              <a:ext cx="319703" cy="319573"/>
            </a:xfrm>
            <a:custGeom>
              <a:avLst/>
              <a:gdLst>
                <a:gd name="connsiteX0" fmla="*/ 0 w 319703"/>
                <a:gd name="connsiteY0" fmla="*/ 319573 h 319573"/>
                <a:gd name="connsiteX1" fmla="*/ 319704 w 319703"/>
                <a:gd name="connsiteY1" fmla="*/ 0 h 31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703" h="319573">
                  <a:moveTo>
                    <a:pt x="0" y="319573"/>
                  </a:moveTo>
                  <a:lnTo>
                    <a:pt x="319704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0" name="Forme libre 5194">
              <a:extLst>
                <a:ext uri="{FF2B5EF4-FFF2-40B4-BE49-F238E27FC236}">
                  <a16:creationId xmlns:a16="http://schemas.microsoft.com/office/drawing/2014/main" id="{A056D7B3-F626-B334-B547-F607F6C2874D}"/>
                </a:ext>
              </a:extLst>
            </p:cNvPr>
            <p:cNvSpPr/>
            <p:nvPr/>
          </p:nvSpPr>
          <p:spPr>
            <a:xfrm>
              <a:off x="5552805" y="3704891"/>
              <a:ext cx="141114" cy="182251"/>
            </a:xfrm>
            <a:custGeom>
              <a:avLst/>
              <a:gdLst>
                <a:gd name="connsiteX0" fmla="*/ 141115 w 141114"/>
                <a:gd name="connsiteY0" fmla="*/ 0 h 182251"/>
                <a:gd name="connsiteX1" fmla="*/ 0 w 141114"/>
                <a:gd name="connsiteY1" fmla="*/ 0 h 182251"/>
                <a:gd name="connsiteX2" fmla="*/ 0 w 141114"/>
                <a:gd name="connsiteY2" fmla="*/ 182251 h 182251"/>
                <a:gd name="connsiteX3" fmla="*/ 141115 w 141114"/>
                <a:gd name="connsiteY3" fmla="*/ 182251 h 182251"/>
                <a:gd name="connsiteX4" fmla="*/ 141115 w 141114"/>
                <a:gd name="connsiteY4" fmla="*/ 0 h 18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14" h="182251">
                  <a:moveTo>
                    <a:pt x="141115" y="0"/>
                  </a:moveTo>
                  <a:lnTo>
                    <a:pt x="0" y="0"/>
                  </a:lnTo>
                  <a:lnTo>
                    <a:pt x="0" y="182251"/>
                  </a:lnTo>
                  <a:lnTo>
                    <a:pt x="141115" y="182251"/>
                  </a:lnTo>
                  <a:lnTo>
                    <a:pt x="141115" y="0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1" name="Forme libre 5195">
              <a:extLst>
                <a:ext uri="{FF2B5EF4-FFF2-40B4-BE49-F238E27FC236}">
                  <a16:creationId xmlns:a16="http://schemas.microsoft.com/office/drawing/2014/main" id="{B1B4E43C-8372-811E-77DD-254A04D42A28}"/>
                </a:ext>
              </a:extLst>
            </p:cNvPr>
            <p:cNvSpPr/>
            <p:nvPr/>
          </p:nvSpPr>
          <p:spPr>
            <a:xfrm>
              <a:off x="5773745" y="3704891"/>
              <a:ext cx="141117" cy="182251"/>
            </a:xfrm>
            <a:custGeom>
              <a:avLst/>
              <a:gdLst>
                <a:gd name="connsiteX0" fmla="*/ 141118 w 141117"/>
                <a:gd name="connsiteY0" fmla="*/ 0 h 182251"/>
                <a:gd name="connsiteX1" fmla="*/ 0 w 141117"/>
                <a:gd name="connsiteY1" fmla="*/ 0 h 182251"/>
                <a:gd name="connsiteX2" fmla="*/ 0 w 141117"/>
                <a:gd name="connsiteY2" fmla="*/ 182251 h 182251"/>
                <a:gd name="connsiteX3" fmla="*/ 141118 w 141117"/>
                <a:gd name="connsiteY3" fmla="*/ 182251 h 182251"/>
                <a:gd name="connsiteX4" fmla="*/ 141118 w 141117"/>
                <a:gd name="connsiteY4" fmla="*/ 0 h 18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17" h="182251">
                  <a:moveTo>
                    <a:pt x="141118" y="0"/>
                  </a:moveTo>
                  <a:lnTo>
                    <a:pt x="0" y="0"/>
                  </a:lnTo>
                  <a:lnTo>
                    <a:pt x="0" y="182251"/>
                  </a:lnTo>
                  <a:lnTo>
                    <a:pt x="141118" y="182251"/>
                  </a:lnTo>
                  <a:lnTo>
                    <a:pt x="141118" y="0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2" name="Forme libre 5196">
              <a:extLst>
                <a:ext uri="{FF2B5EF4-FFF2-40B4-BE49-F238E27FC236}">
                  <a16:creationId xmlns:a16="http://schemas.microsoft.com/office/drawing/2014/main" id="{330EEAB7-956B-B7E8-D12A-584269889BCA}"/>
                </a:ext>
              </a:extLst>
            </p:cNvPr>
            <p:cNvSpPr/>
            <p:nvPr/>
          </p:nvSpPr>
          <p:spPr>
            <a:xfrm>
              <a:off x="6409915" y="3704891"/>
              <a:ext cx="141112" cy="182251"/>
            </a:xfrm>
            <a:custGeom>
              <a:avLst/>
              <a:gdLst>
                <a:gd name="connsiteX0" fmla="*/ 141113 w 141112"/>
                <a:gd name="connsiteY0" fmla="*/ 0 h 182251"/>
                <a:gd name="connsiteX1" fmla="*/ 0 w 141112"/>
                <a:gd name="connsiteY1" fmla="*/ 0 h 182251"/>
                <a:gd name="connsiteX2" fmla="*/ 0 w 141112"/>
                <a:gd name="connsiteY2" fmla="*/ 182251 h 182251"/>
                <a:gd name="connsiteX3" fmla="*/ 141113 w 141112"/>
                <a:gd name="connsiteY3" fmla="*/ 182251 h 182251"/>
                <a:gd name="connsiteX4" fmla="*/ 141113 w 141112"/>
                <a:gd name="connsiteY4" fmla="*/ 0 h 18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12" h="182251">
                  <a:moveTo>
                    <a:pt x="141113" y="0"/>
                  </a:moveTo>
                  <a:lnTo>
                    <a:pt x="0" y="0"/>
                  </a:lnTo>
                  <a:lnTo>
                    <a:pt x="0" y="182251"/>
                  </a:lnTo>
                  <a:lnTo>
                    <a:pt x="141113" y="182251"/>
                  </a:lnTo>
                  <a:lnTo>
                    <a:pt x="141113" y="0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3" name="Forme libre 5197">
              <a:extLst>
                <a:ext uri="{FF2B5EF4-FFF2-40B4-BE49-F238E27FC236}">
                  <a16:creationId xmlns:a16="http://schemas.microsoft.com/office/drawing/2014/main" id="{96AEF652-4E53-6F45-656F-AE33E9D4C184}"/>
                </a:ext>
              </a:extLst>
            </p:cNvPr>
            <p:cNvSpPr/>
            <p:nvPr/>
          </p:nvSpPr>
          <p:spPr>
            <a:xfrm>
              <a:off x="5996311" y="3608441"/>
              <a:ext cx="314829" cy="366245"/>
            </a:xfrm>
            <a:custGeom>
              <a:avLst/>
              <a:gdLst>
                <a:gd name="connsiteX0" fmla="*/ 314830 w 314829"/>
                <a:gd name="connsiteY0" fmla="*/ 0 h 366245"/>
                <a:gd name="connsiteX1" fmla="*/ 0 w 314829"/>
                <a:gd name="connsiteY1" fmla="*/ 0 h 366245"/>
                <a:gd name="connsiteX2" fmla="*/ 0 w 314829"/>
                <a:gd name="connsiteY2" fmla="*/ 366246 h 366245"/>
                <a:gd name="connsiteX3" fmla="*/ 314830 w 314829"/>
                <a:gd name="connsiteY3" fmla="*/ 366246 h 366245"/>
                <a:gd name="connsiteX4" fmla="*/ 314830 w 314829"/>
                <a:gd name="connsiteY4" fmla="*/ 0 h 36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829" h="366245">
                  <a:moveTo>
                    <a:pt x="314830" y="0"/>
                  </a:moveTo>
                  <a:lnTo>
                    <a:pt x="0" y="0"/>
                  </a:lnTo>
                  <a:lnTo>
                    <a:pt x="0" y="366246"/>
                  </a:lnTo>
                  <a:lnTo>
                    <a:pt x="314830" y="366246"/>
                  </a:lnTo>
                  <a:lnTo>
                    <a:pt x="314830" y="0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4" name="Forme libre 5198">
              <a:extLst>
                <a:ext uri="{FF2B5EF4-FFF2-40B4-BE49-F238E27FC236}">
                  <a16:creationId xmlns:a16="http://schemas.microsoft.com/office/drawing/2014/main" id="{B588AD18-C75C-5825-87B0-1C66C695CD02}"/>
                </a:ext>
              </a:extLst>
            </p:cNvPr>
            <p:cNvSpPr/>
            <p:nvPr/>
          </p:nvSpPr>
          <p:spPr>
            <a:xfrm>
              <a:off x="6630724" y="3704891"/>
              <a:ext cx="141112" cy="182251"/>
            </a:xfrm>
            <a:custGeom>
              <a:avLst/>
              <a:gdLst>
                <a:gd name="connsiteX0" fmla="*/ 141113 w 141112"/>
                <a:gd name="connsiteY0" fmla="*/ 0 h 182251"/>
                <a:gd name="connsiteX1" fmla="*/ 0 w 141112"/>
                <a:gd name="connsiteY1" fmla="*/ 0 h 182251"/>
                <a:gd name="connsiteX2" fmla="*/ 0 w 141112"/>
                <a:gd name="connsiteY2" fmla="*/ 182251 h 182251"/>
                <a:gd name="connsiteX3" fmla="*/ 141113 w 141112"/>
                <a:gd name="connsiteY3" fmla="*/ 182251 h 182251"/>
                <a:gd name="connsiteX4" fmla="*/ 141113 w 141112"/>
                <a:gd name="connsiteY4" fmla="*/ 0 h 18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12" h="182251">
                  <a:moveTo>
                    <a:pt x="141113" y="0"/>
                  </a:moveTo>
                  <a:lnTo>
                    <a:pt x="0" y="0"/>
                  </a:lnTo>
                  <a:lnTo>
                    <a:pt x="0" y="182251"/>
                  </a:lnTo>
                  <a:lnTo>
                    <a:pt x="141113" y="182251"/>
                  </a:lnTo>
                  <a:lnTo>
                    <a:pt x="141113" y="0"/>
                  </a:ln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5" name="Forme libre 5199">
              <a:extLst>
                <a:ext uri="{FF2B5EF4-FFF2-40B4-BE49-F238E27FC236}">
                  <a16:creationId xmlns:a16="http://schemas.microsoft.com/office/drawing/2014/main" id="{3076C8AC-7B90-75A3-0EAD-6F8EF53AC084}"/>
                </a:ext>
              </a:extLst>
            </p:cNvPr>
            <p:cNvSpPr/>
            <p:nvPr/>
          </p:nvSpPr>
          <p:spPr>
            <a:xfrm>
              <a:off x="5892536" y="3974696"/>
              <a:ext cx="517378" cy="9525"/>
            </a:xfrm>
            <a:custGeom>
              <a:avLst/>
              <a:gdLst>
                <a:gd name="connsiteX0" fmla="*/ 0 w 517378"/>
                <a:gd name="connsiteY0" fmla="*/ 0 h 9525"/>
                <a:gd name="connsiteX1" fmla="*/ 517379 w 51737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378" h="9525">
                  <a:moveTo>
                    <a:pt x="0" y="0"/>
                  </a:moveTo>
                  <a:lnTo>
                    <a:pt x="517379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6" name="Forme libre 5200">
              <a:extLst>
                <a:ext uri="{FF2B5EF4-FFF2-40B4-BE49-F238E27FC236}">
                  <a16:creationId xmlns:a16="http://schemas.microsoft.com/office/drawing/2014/main" id="{C2CD54F9-90BC-C3F3-867F-42E8A0FE525C}"/>
                </a:ext>
              </a:extLst>
            </p:cNvPr>
            <p:cNvSpPr/>
            <p:nvPr/>
          </p:nvSpPr>
          <p:spPr>
            <a:xfrm>
              <a:off x="6151225" y="3744944"/>
              <a:ext cx="9525" cy="229742"/>
            </a:xfrm>
            <a:custGeom>
              <a:avLst/>
              <a:gdLst>
                <a:gd name="connsiteX0" fmla="*/ 0 w 9525"/>
                <a:gd name="connsiteY0" fmla="*/ 0 h 229742"/>
                <a:gd name="connsiteX1" fmla="*/ 0 w 9525"/>
                <a:gd name="connsiteY1" fmla="*/ 229743 h 22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29742">
                  <a:moveTo>
                    <a:pt x="0" y="0"/>
                  </a:moveTo>
                  <a:lnTo>
                    <a:pt x="0" y="229743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7" name="Forme libre 5201">
              <a:extLst>
                <a:ext uri="{FF2B5EF4-FFF2-40B4-BE49-F238E27FC236}">
                  <a16:creationId xmlns:a16="http://schemas.microsoft.com/office/drawing/2014/main" id="{D4F99970-B425-B835-1A7B-DFA0E34E3C01}"/>
                </a:ext>
              </a:extLst>
            </p:cNvPr>
            <p:cNvSpPr/>
            <p:nvPr/>
          </p:nvSpPr>
          <p:spPr>
            <a:xfrm>
              <a:off x="6032563" y="3525631"/>
              <a:ext cx="240696" cy="9525"/>
            </a:xfrm>
            <a:custGeom>
              <a:avLst/>
              <a:gdLst>
                <a:gd name="connsiteX0" fmla="*/ 0 w 240696"/>
                <a:gd name="connsiteY0" fmla="*/ 0 h 9525"/>
                <a:gd name="connsiteX1" fmla="*/ 240697 w 24069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0696" h="9525">
                  <a:moveTo>
                    <a:pt x="0" y="0"/>
                  </a:moveTo>
                  <a:lnTo>
                    <a:pt x="240697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8" name="Forme libre 5202">
              <a:extLst>
                <a:ext uri="{FF2B5EF4-FFF2-40B4-BE49-F238E27FC236}">
                  <a16:creationId xmlns:a16="http://schemas.microsoft.com/office/drawing/2014/main" id="{5ECC35CF-AD8B-908D-A76C-DDDAC40BBCD1}"/>
                </a:ext>
              </a:extLst>
            </p:cNvPr>
            <p:cNvSpPr/>
            <p:nvPr/>
          </p:nvSpPr>
          <p:spPr>
            <a:xfrm>
              <a:off x="6135395" y="3246108"/>
              <a:ext cx="45872" cy="50331"/>
            </a:xfrm>
            <a:custGeom>
              <a:avLst/>
              <a:gdLst>
                <a:gd name="connsiteX0" fmla="*/ 0 w 45872"/>
                <a:gd name="connsiteY0" fmla="*/ 0 h 50331"/>
                <a:gd name="connsiteX1" fmla="*/ 0 w 45872"/>
                <a:gd name="connsiteY1" fmla="*/ 50331 h 50331"/>
                <a:gd name="connsiteX2" fmla="*/ 45872 w 45872"/>
                <a:gd name="connsiteY2" fmla="*/ 50331 h 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72" h="50331">
                  <a:moveTo>
                    <a:pt x="0" y="0"/>
                  </a:moveTo>
                  <a:lnTo>
                    <a:pt x="0" y="50331"/>
                  </a:lnTo>
                  <a:lnTo>
                    <a:pt x="45872" y="50331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9" name="Forme libre 5203">
              <a:extLst>
                <a:ext uri="{FF2B5EF4-FFF2-40B4-BE49-F238E27FC236}">
                  <a16:creationId xmlns:a16="http://schemas.microsoft.com/office/drawing/2014/main" id="{C100F08A-88E0-F02A-5D4B-2E27837C307F}"/>
                </a:ext>
              </a:extLst>
            </p:cNvPr>
            <p:cNvSpPr/>
            <p:nvPr/>
          </p:nvSpPr>
          <p:spPr>
            <a:xfrm>
              <a:off x="6046774" y="3166825"/>
              <a:ext cx="208902" cy="208899"/>
            </a:xfrm>
            <a:custGeom>
              <a:avLst/>
              <a:gdLst>
                <a:gd name="connsiteX0" fmla="*/ 104451 w 208902"/>
                <a:gd name="connsiteY0" fmla="*/ 208899 h 208899"/>
                <a:gd name="connsiteX1" fmla="*/ 208902 w 208902"/>
                <a:gd name="connsiteY1" fmla="*/ 104449 h 208899"/>
                <a:gd name="connsiteX2" fmla="*/ 104451 w 208902"/>
                <a:gd name="connsiteY2" fmla="*/ 0 h 208899"/>
                <a:gd name="connsiteX3" fmla="*/ 0 w 208902"/>
                <a:gd name="connsiteY3" fmla="*/ 104449 h 208899"/>
                <a:gd name="connsiteX4" fmla="*/ 104451 w 208902"/>
                <a:gd name="connsiteY4" fmla="*/ 208899 h 20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02" h="208899">
                  <a:moveTo>
                    <a:pt x="104451" y="208899"/>
                  </a:moveTo>
                  <a:cubicBezTo>
                    <a:pt x="162135" y="208899"/>
                    <a:pt x="208902" y="162136"/>
                    <a:pt x="208902" y="104449"/>
                  </a:cubicBezTo>
                  <a:cubicBezTo>
                    <a:pt x="208902" y="46764"/>
                    <a:pt x="162135" y="0"/>
                    <a:pt x="104451" y="0"/>
                  </a:cubicBezTo>
                  <a:cubicBezTo>
                    <a:pt x="46768" y="0"/>
                    <a:pt x="0" y="46764"/>
                    <a:pt x="0" y="104449"/>
                  </a:cubicBezTo>
                  <a:cubicBezTo>
                    <a:pt x="0" y="162136"/>
                    <a:pt x="46768" y="208899"/>
                    <a:pt x="104451" y="208899"/>
                  </a:cubicBezTo>
                  <a:close/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0" name="Forme libre 5204">
              <a:extLst>
                <a:ext uri="{FF2B5EF4-FFF2-40B4-BE49-F238E27FC236}">
                  <a16:creationId xmlns:a16="http://schemas.microsoft.com/office/drawing/2014/main" id="{0B8BEB13-ACB1-C20C-E75E-12DFBA17FE7E}"/>
                </a:ext>
              </a:extLst>
            </p:cNvPr>
            <p:cNvSpPr/>
            <p:nvPr/>
          </p:nvSpPr>
          <p:spPr>
            <a:xfrm>
              <a:off x="5597179" y="3438782"/>
              <a:ext cx="92407" cy="126768"/>
            </a:xfrm>
            <a:custGeom>
              <a:avLst/>
              <a:gdLst>
                <a:gd name="connsiteX0" fmla="*/ 92408 w 92407"/>
                <a:gd name="connsiteY0" fmla="*/ 0 h 126768"/>
                <a:gd name="connsiteX1" fmla="*/ 0 w 92407"/>
                <a:gd name="connsiteY1" fmla="*/ 0 h 126768"/>
                <a:gd name="connsiteX2" fmla="*/ 0 w 92407"/>
                <a:gd name="connsiteY2" fmla="*/ 126768 h 126768"/>
                <a:gd name="connsiteX3" fmla="*/ 92408 w 92407"/>
                <a:gd name="connsiteY3" fmla="*/ 126768 h 12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07" h="126768">
                  <a:moveTo>
                    <a:pt x="92408" y="0"/>
                  </a:moveTo>
                  <a:lnTo>
                    <a:pt x="0" y="0"/>
                  </a:lnTo>
                  <a:lnTo>
                    <a:pt x="0" y="126768"/>
                  </a:lnTo>
                  <a:lnTo>
                    <a:pt x="92408" y="126768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1" name="Forme libre 5205">
              <a:extLst>
                <a:ext uri="{FF2B5EF4-FFF2-40B4-BE49-F238E27FC236}">
                  <a16:creationId xmlns:a16="http://schemas.microsoft.com/office/drawing/2014/main" id="{352920F2-491B-4053-F80C-7B907E1F103B}"/>
                </a:ext>
              </a:extLst>
            </p:cNvPr>
            <p:cNvSpPr/>
            <p:nvPr/>
          </p:nvSpPr>
          <p:spPr>
            <a:xfrm>
              <a:off x="5776042" y="3438782"/>
              <a:ext cx="92407" cy="126768"/>
            </a:xfrm>
            <a:custGeom>
              <a:avLst/>
              <a:gdLst>
                <a:gd name="connsiteX0" fmla="*/ 0 w 92407"/>
                <a:gd name="connsiteY0" fmla="*/ 126768 h 126768"/>
                <a:gd name="connsiteX1" fmla="*/ 92408 w 92407"/>
                <a:gd name="connsiteY1" fmla="*/ 126768 h 126768"/>
                <a:gd name="connsiteX2" fmla="*/ 92408 w 92407"/>
                <a:gd name="connsiteY2" fmla="*/ 0 h 126768"/>
                <a:gd name="connsiteX3" fmla="*/ 0 w 92407"/>
                <a:gd name="connsiteY3" fmla="*/ 0 h 12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07" h="126768">
                  <a:moveTo>
                    <a:pt x="0" y="126768"/>
                  </a:moveTo>
                  <a:lnTo>
                    <a:pt x="92408" y="126768"/>
                  </a:lnTo>
                  <a:lnTo>
                    <a:pt x="92408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2" name="Forme libre 5206">
              <a:extLst>
                <a:ext uri="{FF2B5EF4-FFF2-40B4-BE49-F238E27FC236}">
                  <a16:creationId xmlns:a16="http://schemas.microsoft.com/office/drawing/2014/main" id="{D1A9A199-7951-89A2-A8ED-2A15486CDEFE}"/>
                </a:ext>
              </a:extLst>
            </p:cNvPr>
            <p:cNvSpPr/>
            <p:nvPr/>
          </p:nvSpPr>
          <p:spPr>
            <a:xfrm>
              <a:off x="6453749" y="3437820"/>
              <a:ext cx="92411" cy="126911"/>
            </a:xfrm>
            <a:custGeom>
              <a:avLst/>
              <a:gdLst>
                <a:gd name="connsiteX0" fmla="*/ 92412 w 92411"/>
                <a:gd name="connsiteY0" fmla="*/ 0 h 126911"/>
                <a:gd name="connsiteX1" fmla="*/ 0 w 92411"/>
                <a:gd name="connsiteY1" fmla="*/ 0 h 126911"/>
                <a:gd name="connsiteX2" fmla="*/ 0 w 92411"/>
                <a:gd name="connsiteY2" fmla="*/ 126911 h 126911"/>
                <a:gd name="connsiteX3" fmla="*/ 92412 w 92411"/>
                <a:gd name="connsiteY3" fmla="*/ 126911 h 12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11" h="126911">
                  <a:moveTo>
                    <a:pt x="92412" y="0"/>
                  </a:moveTo>
                  <a:lnTo>
                    <a:pt x="0" y="0"/>
                  </a:lnTo>
                  <a:lnTo>
                    <a:pt x="0" y="126911"/>
                  </a:lnTo>
                  <a:lnTo>
                    <a:pt x="92412" y="126911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3" name="Forme libre 5207">
              <a:extLst>
                <a:ext uri="{FF2B5EF4-FFF2-40B4-BE49-F238E27FC236}">
                  <a16:creationId xmlns:a16="http://schemas.microsoft.com/office/drawing/2014/main" id="{356B1F0F-B697-759A-8FFF-D4BD15276772}"/>
                </a:ext>
              </a:extLst>
            </p:cNvPr>
            <p:cNvSpPr/>
            <p:nvPr/>
          </p:nvSpPr>
          <p:spPr>
            <a:xfrm>
              <a:off x="6632609" y="3437820"/>
              <a:ext cx="92411" cy="126911"/>
            </a:xfrm>
            <a:custGeom>
              <a:avLst/>
              <a:gdLst>
                <a:gd name="connsiteX0" fmla="*/ 0 w 92411"/>
                <a:gd name="connsiteY0" fmla="*/ 126911 h 126911"/>
                <a:gd name="connsiteX1" fmla="*/ 92412 w 92411"/>
                <a:gd name="connsiteY1" fmla="*/ 126911 h 126911"/>
                <a:gd name="connsiteX2" fmla="*/ 92412 w 92411"/>
                <a:gd name="connsiteY2" fmla="*/ 0 h 126911"/>
                <a:gd name="connsiteX3" fmla="*/ 0 w 92411"/>
                <a:gd name="connsiteY3" fmla="*/ 0 h 12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11" h="126911">
                  <a:moveTo>
                    <a:pt x="0" y="126911"/>
                  </a:moveTo>
                  <a:lnTo>
                    <a:pt x="92412" y="126911"/>
                  </a:lnTo>
                  <a:lnTo>
                    <a:pt x="92412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4" name="Forme libre 5208">
              <a:extLst>
                <a:ext uri="{FF2B5EF4-FFF2-40B4-BE49-F238E27FC236}">
                  <a16:creationId xmlns:a16="http://schemas.microsoft.com/office/drawing/2014/main" id="{4FDC4BA0-3E3C-06A7-AC14-67F06DDA525C}"/>
                </a:ext>
              </a:extLst>
            </p:cNvPr>
            <p:cNvSpPr/>
            <p:nvPr/>
          </p:nvSpPr>
          <p:spPr>
            <a:xfrm>
              <a:off x="6151826" y="2762250"/>
              <a:ext cx="9525" cy="173773"/>
            </a:xfrm>
            <a:custGeom>
              <a:avLst/>
              <a:gdLst>
                <a:gd name="connsiteX0" fmla="*/ 0 w 9525"/>
                <a:gd name="connsiteY0" fmla="*/ 0 h 173773"/>
                <a:gd name="connsiteX1" fmla="*/ 0 w 9525"/>
                <a:gd name="connsiteY1" fmla="*/ 173773 h 17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3773">
                  <a:moveTo>
                    <a:pt x="0" y="0"/>
                  </a:moveTo>
                  <a:lnTo>
                    <a:pt x="0" y="173773"/>
                  </a:lnTo>
                </a:path>
              </a:pathLst>
            </a:custGeom>
            <a:noFill/>
            <a:ln w="1905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5" name="Forme libre 5209">
              <a:extLst>
                <a:ext uri="{FF2B5EF4-FFF2-40B4-BE49-F238E27FC236}">
                  <a16:creationId xmlns:a16="http://schemas.microsoft.com/office/drawing/2014/main" id="{F9203010-2642-8474-F0B5-4970C5110BA4}"/>
                </a:ext>
              </a:extLst>
            </p:cNvPr>
            <p:cNvSpPr/>
            <p:nvPr/>
          </p:nvSpPr>
          <p:spPr>
            <a:xfrm>
              <a:off x="6143625" y="2714625"/>
              <a:ext cx="76200" cy="142875"/>
            </a:xfrm>
            <a:custGeom>
              <a:avLst/>
              <a:gdLst>
                <a:gd name="connsiteX0" fmla="*/ 66675 w 76200"/>
                <a:gd name="connsiteY0" fmla="*/ 0 h 142875"/>
                <a:gd name="connsiteX1" fmla="*/ 76200 w 76200"/>
                <a:gd name="connsiteY1" fmla="*/ 0 h 142875"/>
                <a:gd name="connsiteX2" fmla="*/ 76200 w 76200"/>
                <a:gd name="connsiteY2" fmla="*/ 142875 h 142875"/>
                <a:gd name="connsiteX3" fmla="*/ 66675 w 76200"/>
                <a:gd name="connsiteY3" fmla="*/ 142875 h 142875"/>
                <a:gd name="connsiteX4" fmla="*/ 9525 w 76200"/>
                <a:gd name="connsiteY4" fmla="*/ 142875 h 142875"/>
                <a:gd name="connsiteX5" fmla="*/ 0 w 76200"/>
                <a:gd name="connsiteY5" fmla="*/ 142875 h 142875"/>
                <a:gd name="connsiteX6" fmla="*/ 0 w 76200"/>
                <a:gd name="connsiteY6" fmla="*/ 0 h 142875"/>
                <a:gd name="connsiteX7" fmla="*/ 9525 w 76200"/>
                <a:gd name="connsiteY7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42875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142875"/>
                  </a:lnTo>
                  <a:cubicBezTo>
                    <a:pt x="76200" y="142875"/>
                    <a:pt x="71936" y="142875"/>
                    <a:pt x="66675" y="142875"/>
                  </a:cubicBezTo>
                  <a:lnTo>
                    <a:pt x="9525" y="142875"/>
                  </a:lnTo>
                  <a:cubicBezTo>
                    <a:pt x="4264" y="142875"/>
                    <a:pt x="0" y="142875"/>
                    <a:pt x="0" y="142875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solidFill>
              <a:srgbClr val="0000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6" name="Forme libre 5210">
              <a:extLst>
                <a:ext uri="{FF2B5EF4-FFF2-40B4-BE49-F238E27FC236}">
                  <a16:creationId xmlns:a16="http://schemas.microsoft.com/office/drawing/2014/main" id="{2B33D7F8-415D-2D4F-D309-494B09B3FB8B}"/>
                </a:ext>
              </a:extLst>
            </p:cNvPr>
            <p:cNvSpPr/>
            <p:nvPr/>
          </p:nvSpPr>
          <p:spPr>
            <a:xfrm>
              <a:off x="6143625" y="2714625"/>
              <a:ext cx="76200" cy="142875"/>
            </a:xfrm>
            <a:custGeom>
              <a:avLst/>
              <a:gdLst>
                <a:gd name="connsiteX0" fmla="*/ 66675 w 76200"/>
                <a:gd name="connsiteY0" fmla="*/ 0 h 142875"/>
                <a:gd name="connsiteX1" fmla="*/ 76200 w 76200"/>
                <a:gd name="connsiteY1" fmla="*/ 0 h 142875"/>
                <a:gd name="connsiteX2" fmla="*/ 76200 w 76200"/>
                <a:gd name="connsiteY2" fmla="*/ 142875 h 142875"/>
                <a:gd name="connsiteX3" fmla="*/ 66675 w 76200"/>
                <a:gd name="connsiteY3" fmla="*/ 142875 h 142875"/>
                <a:gd name="connsiteX4" fmla="*/ 9525 w 76200"/>
                <a:gd name="connsiteY4" fmla="*/ 142875 h 142875"/>
                <a:gd name="connsiteX5" fmla="*/ 0 w 76200"/>
                <a:gd name="connsiteY5" fmla="*/ 142875 h 142875"/>
                <a:gd name="connsiteX6" fmla="*/ 0 w 76200"/>
                <a:gd name="connsiteY6" fmla="*/ 0 h 142875"/>
                <a:gd name="connsiteX7" fmla="*/ 9525 w 76200"/>
                <a:gd name="connsiteY7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42875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142875"/>
                  </a:lnTo>
                  <a:cubicBezTo>
                    <a:pt x="76200" y="142875"/>
                    <a:pt x="71936" y="142875"/>
                    <a:pt x="66675" y="142875"/>
                  </a:cubicBezTo>
                  <a:lnTo>
                    <a:pt x="9525" y="142875"/>
                  </a:lnTo>
                  <a:cubicBezTo>
                    <a:pt x="4264" y="142875"/>
                    <a:pt x="0" y="142875"/>
                    <a:pt x="0" y="142875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solidFill>
              <a:srgbClr val="0000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7" name="Forme libre 5211">
              <a:extLst>
                <a:ext uri="{FF2B5EF4-FFF2-40B4-BE49-F238E27FC236}">
                  <a16:creationId xmlns:a16="http://schemas.microsoft.com/office/drawing/2014/main" id="{CC9E5405-7BDD-8A58-6F84-E3FC7852CB63}"/>
                </a:ext>
              </a:extLst>
            </p:cNvPr>
            <p:cNvSpPr/>
            <p:nvPr/>
          </p:nvSpPr>
          <p:spPr>
            <a:xfrm>
              <a:off x="6143625" y="2714625"/>
              <a:ext cx="76200" cy="142875"/>
            </a:xfrm>
            <a:custGeom>
              <a:avLst/>
              <a:gdLst>
                <a:gd name="connsiteX0" fmla="*/ 66675 w 76200"/>
                <a:gd name="connsiteY0" fmla="*/ 0 h 142875"/>
                <a:gd name="connsiteX1" fmla="*/ 76200 w 76200"/>
                <a:gd name="connsiteY1" fmla="*/ 0 h 142875"/>
                <a:gd name="connsiteX2" fmla="*/ 76200 w 76200"/>
                <a:gd name="connsiteY2" fmla="*/ 142875 h 142875"/>
                <a:gd name="connsiteX3" fmla="*/ 66675 w 76200"/>
                <a:gd name="connsiteY3" fmla="*/ 142875 h 142875"/>
                <a:gd name="connsiteX4" fmla="*/ 9525 w 76200"/>
                <a:gd name="connsiteY4" fmla="*/ 142875 h 142875"/>
                <a:gd name="connsiteX5" fmla="*/ 0 w 76200"/>
                <a:gd name="connsiteY5" fmla="*/ 142875 h 142875"/>
                <a:gd name="connsiteX6" fmla="*/ 0 w 76200"/>
                <a:gd name="connsiteY6" fmla="*/ 0 h 142875"/>
                <a:gd name="connsiteX7" fmla="*/ 9525 w 76200"/>
                <a:gd name="connsiteY7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42875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142875"/>
                  </a:lnTo>
                  <a:cubicBezTo>
                    <a:pt x="76200" y="142875"/>
                    <a:pt x="71936" y="142875"/>
                    <a:pt x="66675" y="142875"/>
                  </a:cubicBezTo>
                  <a:lnTo>
                    <a:pt x="9525" y="142875"/>
                  </a:lnTo>
                  <a:cubicBezTo>
                    <a:pt x="4264" y="142875"/>
                    <a:pt x="0" y="142875"/>
                    <a:pt x="0" y="142875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solidFill>
              <a:srgbClr val="0000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8" name="Forme libre 5212">
              <a:extLst>
                <a:ext uri="{FF2B5EF4-FFF2-40B4-BE49-F238E27FC236}">
                  <a16:creationId xmlns:a16="http://schemas.microsoft.com/office/drawing/2014/main" id="{13ED7942-417F-2D95-E949-D65BB44456E6}"/>
                </a:ext>
              </a:extLst>
            </p:cNvPr>
            <p:cNvSpPr/>
            <p:nvPr/>
          </p:nvSpPr>
          <p:spPr>
            <a:xfrm>
              <a:off x="6143625" y="2714625"/>
              <a:ext cx="76200" cy="142875"/>
            </a:xfrm>
            <a:custGeom>
              <a:avLst/>
              <a:gdLst>
                <a:gd name="connsiteX0" fmla="*/ 66675 w 76200"/>
                <a:gd name="connsiteY0" fmla="*/ 0 h 142875"/>
                <a:gd name="connsiteX1" fmla="*/ 76200 w 76200"/>
                <a:gd name="connsiteY1" fmla="*/ 0 h 142875"/>
                <a:gd name="connsiteX2" fmla="*/ 76200 w 76200"/>
                <a:gd name="connsiteY2" fmla="*/ 142875 h 142875"/>
                <a:gd name="connsiteX3" fmla="*/ 66675 w 76200"/>
                <a:gd name="connsiteY3" fmla="*/ 142875 h 142875"/>
                <a:gd name="connsiteX4" fmla="*/ 9525 w 76200"/>
                <a:gd name="connsiteY4" fmla="*/ 142875 h 142875"/>
                <a:gd name="connsiteX5" fmla="*/ 0 w 76200"/>
                <a:gd name="connsiteY5" fmla="*/ 142875 h 142875"/>
                <a:gd name="connsiteX6" fmla="*/ 0 w 76200"/>
                <a:gd name="connsiteY6" fmla="*/ 0 h 142875"/>
                <a:gd name="connsiteX7" fmla="*/ 9525 w 76200"/>
                <a:gd name="connsiteY7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42875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142875"/>
                  </a:lnTo>
                  <a:cubicBezTo>
                    <a:pt x="76200" y="142875"/>
                    <a:pt x="71936" y="142875"/>
                    <a:pt x="66675" y="142875"/>
                  </a:cubicBezTo>
                  <a:lnTo>
                    <a:pt x="9525" y="142875"/>
                  </a:lnTo>
                  <a:cubicBezTo>
                    <a:pt x="4264" y="142875"/>
                    <a:pt x="0" y="142875"/>
                    <a:pt x="0" y="142875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solidFill>
              <a:srgbClr val="0000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9" name="Forme libre 5213">
              <a:extLst>
                <a:ext uri="{FF2B5EF4-FFF2-40B4-BE49-F238E27FC236}">
                  <a16:creationId xmlns:a16="http://schemas.microsoft.com/office/drawing/2014/main" id="{5878BB40-E82E-79D0-2D5E-6AF2D8DFF6C6}"/>
                </a:ext>
              </a:extLst>
            </p:cNvPr>
            <p:cNvSpPr/>
            <p:nvPr/>
          </p:nvSpPr>
          <p:spPr>
            <a:xfrm>
              <a:off x="6286500" y="2714625"/>
              <a:ext cx="76200" cy="142875"/>
            </a:xfrm>
            <a:custGeom>
              <a:avLst/>
              <a:gdLst>
                <a:gd name="connsiteX0" fmla="*/ 66675 w 76200"/>
                <a:gd name="connsiteY0" fmla="*/ 0 h 142875"/>
                <a:gd name="connsiteX1" fmla="*/ 76200 w 76200"/>
                <a:gd name="connsiteY1" fmla="*/ 0 h 142875"/>
                <a:gd name="connsiteX2" fmla="*/ 76200 w 76200"/>
                <a:gd name="connsiteY2" fmla="*/ 142875 h 142875"/>
                <a:gd name="connsiteX3" fmla="*/ 66675 w 76200"/>
                <a:gd name="connsiteY3" fmla="*/ 142875 h 142875"/>
                <a:gd name="connsiteX4" fmla="*/ 9525 w 76200"/>
                <a:gd name="connsiteY4" fmla="*/ 142875 h 142875"/>
                <a:gd name="connsiteX5" fmla="*/ 0 w 76200"/>
                <a:gd name="connsiteY5" fmla="*/ 142875 h 142875"/>
                <a:gd name="connsiteX6" fmla="*/ 0 w 76200"/>
                <a:gd name="connsiteY6" fmla="*/ 0 h 142875"/>
                <a:gd name="connsiteX7" fmla="*/ 9525 w 76200"/>
                <a:gd name="connsiteY7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42875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142875"/>
                  </a:lnTo>
                  <a:cubicBezTo>
                    <a:pt x="76200" y="142875"/>
                    <a:pt x="71936" y="142875"/>
                    <a:pt x="66675" y="142875"/>
                  </a:cubicBezTo>
                  <a:lnTo>
                    <a:pt x="9525" y="142875"/>
                  </a:lnTo>
                  <a:cubicBezTo>
                    <a:pt x="4264" y="142875"/>
                    <a:pt x="0" y="142875"/>
                    <a:pt x="0" y="142875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solidFill>
              <a:srgbClr val="0000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0" name="Forme libre 5214">
              <a:extLst>
                <a:ext uri="{FF2B5EF4-FFF2-40B4-BE49-F238E27FC236}">
                  <a16:creationId xmlns:a16="http://schemas.microsoft.com/office/drawing/2014/main" id="{35D1BA01-98A3-AC0D-FFED-863FEFAF6C26}"/>
                </a:ext>
              </a:extLst>
            </p:cNvPr>
            <p:cNvSpPr/>
            <p:nvPr/>
          </p:nvSpPr>
          <p:spPr>
            <a:xfrm>
              <a:off x="6286500" y="2714625"/>
              <a:ext cx="76200" cy="142875"/>
            </a:xfrm>
            <a:custGeom>
              <a:avLst/>
              <a:gdLst>
                <a:gd name="connsiteX0" fmla="*/ 66675 w 76200"/>
                <a:gd name="connsiteY0" fmla="*/ 0 h 142875"/>
                <a:gd name="connsiteX1" fmla="*/ 76200 w 76200"/>
                <a:gd name="connsiteY1" fmla="*/ 0 h 142875"/>
                <a:gd name="connsiteX2" fmla="*/ 76200 w 76200"/>
                <a:gd name="connsiteY2" fmla="*/ 142875 h 142875"/>
                <a:gd name="connsiteX3" fmla="*/ 66675 w 76200"/>
                <a:gd name="connsiteY3" fmla="*/ 142875 h 142875"/>
                <a:gd name="connsiteX4" fmla="*/ 9525 w 76200"/>
                <a:gd name="connsiteY4" fmla="*/ 142875 h 142875"/>
                <a:gd name="connsiteX5" fmla="*/ 0 w 76200"/>
                <a:gd name="connsiteY5" fmla="*/ 142875 h 142875"/>
                <a:gd name="connsiteX6" fmla="*/ 0 w 76200"/>
                <a:gd name="connsiteY6" fmla="*/ 0 h 142875"/>
                <a:gd name="connsiteX7" fmla="*/ 9525 w 76200"/>
                <a:gd name="connsiteY7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42875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142875"/>
                  </a:lnTo>
                  <a:cubicBezTo>
                    <a:pt x="76200" y="142875"/>
                    <a:pt x="71936" y="142875"/>
                    <a:pt x="66675" y="142875"/>
                  </a:cubicBezTo>
                  <a:lnTo>
                    <a:pt x="9525" y="142875"/>
                  </a:lnTo>
                  <a:cubicBezTo>
                    <a:pt x="4264" y="142875"/>
                    <a:pt x="0" y="142875"/>
                    <a:pt x="0" y="142875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solidFill>
              <a:srgbClr val="0000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1" name="Forme libre 5215">
              <a:extLst>
                <a:ext uri="{FF2B5EF4-FFF2-40B4-BE49-F238E27FC236}">
                  <a16:creationId xmlns:a16="http://schemas.microsoft.com/office/drawing/2014/main" id="{7A83F91A-62CA-3512-F47E-70DD65E1C477}"/>
                </a:ext>
              </a:extLst>
            </p:cNvPr>
            <p:cNvSpPr/>
            <p:nvPr/>
          </p:nvSpPr>
          <p:spPr>
            <a:xfrm>
              <a:off x="6286500" y="2714625"/>
              <a:ext cx="76200" cy="142875"/>
            </a:xfrm>
            <a:custGeom>
              <a:avLst/>
              <a:gdLst>
                <a:gd name="connsiteX0" fmla="*/ 66675 w 76200"/>
                <a:gd name="connsiteY0" fmla="*/ 0 h 142875"/>
                <a:gd name="connsiteX1" fmla="*/ 76200 w 76200"/>
                <a:gd name="connsiteY1" fmla="*/ 0 h 142875"/>
                <a:gd name="connsiteX2" fmla="*/ 76200 w 76200"/>
                <a:gd name="connsiteY2" fmla="*/ 142875 h 142875"/>
                <a:gd name="connsiteX3" fmla="*/ 66675 w 76200"/>
                <a:gd name="connsiteY3" fmla="*/ 142875 h 142875"/>
                <a:gd name="connsiteX4" fmla="*/ 9525 w 76200"/>
                <a:gd name="connsiteY4" fmla="*/ 142875 h 142875"/>
                <a:gd name="connsiteX5" fmla="*/ 0 w 76200"/>
                <a:gd name="connsiteY5" fmla="*/ 142875 h 142875"/>
                <a:gd name="connsiteX6" fmla="*/ 0 w 76200"/>
                <a:gd name="connsiteY6" fmla="*/ 0 h 142875"/>
                <a:gd name="connsiteX7" fmla="*/ 9525 w 76200"/>
                <a:gd name="connsiteY7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42875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142875"/>
                  </a:lnTo>
                  <a:cubicBezTo>
                    <a:pt x="76200" y="142875"/>
                    <a:pt x="71936" y="142875"/>
                    <a:pt x="66675" y="142875"/>
                  </a:cubicBezTo>
                  <a:lnTo>
                    <a:pt x="9525" y="142875"/>
                  </a:lnTo>
                  <a:cubicBezTo>
                    <a:pt x="4264" y="142875"/>
                    <a:pt x="0" y="142875"/>
                    <a:pt x="0" y="142875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solidFill>
              <a:srgbClr val="0000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2" name="Forme libre 5216">
              <a:extLst>
                <a:ext uri="{FF2B5EF4-FFF2-40B4-BE49-F238E27FC236}">
                  <a16:creationId xmlns:a16="http://schemas.microsoft.com/office/drawing/2014/main" id="{DBA31DFE-7C73-11B0-33C1-2211FA93F255}"/>
                </a:ext>
              </a:extLst>
            </p:cNvPr>
            <p:cNvSpPr/>
            <p:nvPr/>
          </p:nvSpPr>
          <p:spPr>
            <a:xfrm>
              <a:off x="6286500" y="2714625"/>
              <a:ext cx="76200" cy="142875"/>
            </a:xfrm>
            <a:custGeom>
              <a:avLst/>
              <a:gdLst>
                <a:gd name="connsiteX0" fmla="*/ 66675 w 76200"/>
                <a:gd name="connsiteY0" fmla="*/ 0 h 142875"/>
                <a:gd name="connsiteX1" fmla="*/ 76200 w 76200"/>
                <a:gd name="connsiteY1" fmla="*/ 0 h 142875"/>
                <a:gd name="connsiteX2" fmla="*/ 76200 w 76200"/>
                <a:gd name="connsiteY2" fmla="*/ 142875 h 142875"/>
                <a:gd name="connsiteX3" fmla="*/ 66675 w 76200"/>
                <a:gd name="connsiteY3" fmla="*/ 142875 h 142875"/>
                <a:gd name="connsiteX4" fmla="*/ 9525 w 76200"/>
                <a:gd name="connsiteY4" fmla="*/ 142875 h 142875"/>
                <a:gd name="connsiteX5" fmla="*/ 0 w 76200"/>
                <a:gd name="connsiteY5" fmla="*/ 142875 h 142875"/>
                <a:gd name="connsiteX6" fmla="*/ 0 w 76200"/>
                <a:gd name="connsiteY6" fmla="*/ 0 h 142875"/>
                <a:gd name="connsiteX7" fmla="*/ 9525 w 76200"/>
                <a:gd name="connsiteY7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142875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142875"/>
                  </a:lnTo>
                  <a:cubicBezTo>
                    <a:pt x="76200" y="142875"/>
                    <a:pt x="71936" y="142875"/>
                    <a:pt x="66675" y="142875"/>
                  </a:cubicBezTo>
                  <a:lnTo>
                    <a:pt x="9525" y="142875"/>
                  </a:lnTo>
                  <a:cubicBezTo>
                    <a:pt x="4264" y="142875"/>
                    <a:pt x="0" y="142875"/>
                    <a:pt x="0" y="142875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solidFill>
              <a:srgbClr val="E100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3" name="Forme libre 5217">
              <a:extLst>
                <a:ext uri="{FF2B5EF4-FFF2-40B4-BE49-F238E27FC236}">
                  <a16:creationId xmlns:a16="http://schemas.microsoft.com/office/drawing/2014/main" id="{C461ABAE-3ED9-CAE2-2596-4FCBE7B86965}"/>
                </a:ext>
              </a:extLst>
            </p:cNvPr>
            <p:cNvSpPr/>
            <p:nvPr/>
          </p:nvSpPr>
          <p:spPr>
            <a:xfrm>
              <a:off x="6750415" y="2534659"/>
              <a:ext cx="411260" cy="522414"/>
            </a:xfrm>
            <a:custGeom>
              <a:avLst/>
              <a:gdLst>
                <a:gd name="connsiteX0" fmla="*/ 411261 w 411260"/>
                <a:gd name="connsiteY0" fmla="*/ 0 h 522414"/>
                <a:gd name="connsiteX1" fmla="*/ 410385 w 411260"/>
                <a:gd name="connsiteY1" fmla="*/ 6605 h 522414"/>
                <a:gd name="connsiteX2" fmla="*/ 368465 w 411260"/>
                <a:gd name="connsiteY2" fmla="*/ 90054 h 522414"/>
                <a:gd name="connsiteX3" fmla="*/ 307524 w 411260"/>
                <a:gd name="connsiteY3" fmla="*/ 149437 h 522414"/>
                <a:gd name="connsiteX4" fmla="*/ 307524 w 411260"/>
                <a:gd name="connsiteY4" fmla="*/ 452054 h 522414"/>
                <a:gd name="connsiteX5" fmla="*/ 276644 w 411260"/>
                <a:gd name="connsiteY5" fmla="*/ 522414 h 522414"/>
                <a:gd name="connsiteX6" fmla="*/ 276644 w 411260"/>
                <a:gd name="connsiteY6" fmla="*/ 522414 h 522414"/>
                <a:gd name="connsiteX7" fmla="*/ 191433 w 411260"/>
                <a:gd name="connsiteY7" fmla="*/ 261825 h 522414"/>
                <a:gd name="connsiteX8" fmla="*/ 107451 w 411260"/>
                <a:gd name="connsiteY8" fmla="*/ 339630 h 522414"/>
                <a:gd name="connsiteX9" fmla="*/ 107451 w 411260"/>
                <a:gd name="connsiteY9" fmla="*/ 392477 h 522414"/>
                <a:gd name="connsiteX10" fmla="*/ 72866 w 411260"/>
                <a:gd name="connsiteY10" fmla="*/ 471778 h 522414"/>
                <a:gd name="connsiteX11" fmla="*/ 72866 w 411260"/>
                <a:gd name="connsiteY11" fmla="*/ 471778 h 522414"/>
                <a:gd name="connsiteX12" fmla="*/ 50635 w 411260"/>
                <a:gd name="connsiteY12" fmla="*/ 393972 h 522414"/>
                <a:gd name="connsiteX13" fmla="*/ 50225 w 411260"/>
                <a:gd name="connsiteY13" fmla="*/ 394313 h 522414"/>
                <a:gd name="connsiteX14" fmla="*/ 0 w 411260"/>
                <a:gd name="connsiteY14" fmla="*/ 412497 h 522414"/>
                <a:gd name="connsiteX15" fmla="*/ 0 w 411260"/>
                <a:gd name="connsiteY15" fmla="*/ 412497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260" h="522414">
                  <a:moveTo>
                    <a:pt x="411261" y="0"/>
                  </a:moveTo>
                  <a:lnTo>
                    <a:pt x="410385" y="6605"/>
                  </a:lnTo>
                  <a:cubicBezTo>
                    <a:pt x="406155" y="38331"/>
                    <a:pt x="391392" y="67717"/>
                    <a:pt x="368465" y="90054"/>
                  </a:cubicBezTo>
                  <a:lnTo>
                    <a:pt x="307524" y="149437"/>
                  </a:lnTo>
                  <a:lnTo>
                    <a:pt x="307524" y="452054"/>
                  </a:lnTo>
                  <a:cubicBezTo>
                    <a:pt x="307524" y="478794"/>
                    <a:pt x="296323" y="504310"/>
                    <a:pt x="276644" y="522414"/>
                  </a:cubicBezTo>
                  <a:lnTo>
                    <a:pt x="276644" y="522414"/>
                  </a:lnTo>
                  <a:lnTo>
                    <a:pt x="191433" y="261825"/>
                  </a:lnTo>
                  <a:lnTo>
                    <a:pt x="107451" y="339630"/>
                  </a:lnTo>
                  <a:lnTo>
                    <a:pt x="107451" y="392477"/>
                  </a:lnTo>
                  <a:cubicBezTo>
                    <a:pt x="107451" y="422569"/>
                    <a:pt x="94917" y="451303"/>
                    <a:pt x="72866" y="471778"/>
                  </a:cubicBezTo>
                  <a:lnTo>
                    <a:pt x="72866" y="471778"/>
                  </a:lnTo>
                  <a:lnTo>
                    <a:pt x="50635" y="393972"/>
                  </a:lnTo>
                  <a:lnTo>
                    <a:pt x="50225" y="394313"/>
                  </a:lnTo>
                  <a:cubicBezTo>
                    <a:pt x="36128" y="406063"/>
                    <a:pt x="18355" y="412497"/>
                    <a:pt x="0" y="412497"/>
                  </a:cubicBezTo>
                  <a:lnTo>
                    <a:pt x="0" y="412497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4" name="Forme libre 5218">
              <a:extLst>
                <a:ext uri="{FF2B5EF4-FFF2-40B4-BE49-F238E27FC236}">
                  <a16:creationId xmlns:a16="http://schemas.microsoft.com/office/drawing/2014/main" id="{1B983D68-C189-EF98-3B9F-73FE4C713FDA}"/>
                </a:ext>
              </a:extLst>
            </p:cNvPr>
            <p:cNvSpPr/>
            <p:nvPr/>
          </p:nvSpPr>
          <p:spPr>
            <a:xfrm>
              <a:off x="6639353" y="2533650"/>
              <a:ext cx="521979" cy="413507"/>
            </a:xfrm>
            <a:custGeom>
              <a:avLst/>
              <a:gdLst>
                <a:gd name="connsiteX0" fmla="*/ 521979 w 521979"/>
                <a:gd name="connsiteY0" fmla="*/ 0 h 413507"/>
                <a:gd name="connsiteX1" fmla="*/ 515379 w 521979"/>
                <a:gd name="connsiteY1" fmla="*/ 902 h 413507"/>
                <a:gd name="connsiteX2" fmla="*/ 432064 w 521979"/>
                <a:gd name="connsiteY2" fmla="*/ 43080 h 413507"/>
                <a:gd name="connsiteX3" fmla="*/ 372875 w 521979"/>
                <a:gd name="connsiteY3" fmla="*/ 104214 h 413507"/>
                <a:gd name="connsiteX4" fmla="*/ 70256 w 521979"/>
                <a:gd name="connsiteY4" fmla="*/ 105171 h 413507"/>
                <a:gd name="connsiteX5" fmla="*/ 0 w 521979"/>
                <a:gd name="connsiteY5" fmla="*/ 136270 h 413507"/>
                <a:gd name="connsiteX6" fmla="*/ 0 w 521979"/>
                <a:gd name="connsiteY6" fmla="*/ 136270 h 413507"/>
                <a:gd name="connsiteX7" fmla="*/ 260852 w 521979"/>
                <a:gd name="connsiteY7" fmla="*/ 220661 h 413507"/>
                <a:gd name="connsiteX8" fmla="*/ 183318 w 521979"/>
                <a:gd name="connsiteY8" fmla="*/ 304889 h 413507"/>
                <a:gd name="connsiteX9" fmla="*/ 130473 w 521979"/>
                <a:gd name="connsiteY9" fmla="*/ 305055 h 413507"/>
                <a:gd name="connsiteX10" fmla="*/ 51283 w 521979"/>
                <a:gd name="connsiteY10" fmla="*/ 339887 h 413507"/>
                <a:gd name="connsiteX11" fmla="*/ 51283 w 521979"/>
                <a:gd name="connsiteY11" fmla="*/ 339887 h 413507"/>
                <a:gd name="connsiteX12" fmla="*/ 129159 w 521979"/>
                <a:gd name="connsiteY12" fmla="*/ 361871 h 413507"/>
                <a:gd name="connsiteX13" fmla="*/ 129159 w 521979"/>
                <a:gd name="connsiteY13" fmla="*/ 361871 h 413507"/>
                <a:gd name="connsiteX14" fmla="*/ 110700 w 521979"/>
                <a:gd name="connsiteY14" fmla="*/ 413098 h 413507"/>
                <a:gd name="connsiteX15" fmla="*/ 110700 w 521979"/>
                <a:gd name="connsiteY15" fmla="*/ 413507 h 41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1979" h="413507">
                  <a:moveTo>
                    <a:pt x="521979" y="0"/>
                  </a:moveTo>
                  <a:lnTo>
                    <a:pt x="515379" y="902"/>
                  </a:lnTo>
                  <a:cubicBezTo>
                    <a:pt x="483670" y="5232"/>
                    <a:pt x="454333" y="20085"/>
                    <a:pt x="432064" y="43080"/>
                  </a:cubicBezTo>
                  <a:lnTo>
                    <a:pt x="372875" y="104214"/>
                  </a:lnTo>
                  <a:lnTo>
                    <a:pt x="70256" y="105171"/>
                  </a:lnTo>
                  <a:cubicBezTo>
                    <a:pt x="43520" y="105256"/>
                    <a:pt x="18040" y="116535"/>
                    <a:pt x="0" y="136270"/>
                  </a:cubicBezTo>
                  <a:lnTo>
                    <a:pt x="0" y="136270"/>
                  </a:lnTo>
                  <a:lnTo>
                    <a:pt x="260852" y="220661"/>
                  </a:lnTo>
                  <a:lnTo>
                    <a:pt x="183318" y="304889"/>
                  </a:lnTo>
                  <a:lnTo>
                    <a:pt x="130473" y="305055"/>
                  </a:lnTo>
                  <a:cubicBezTo>
                    <a:pt x="100374" y="305151"/>
                    <a:pt x="71685" y="317771"/>
                    <a:pt x="51283" y="339887"/>
                  </a:cubicBezTo>
                  <a:lnTo>
                    <a:pt x="51283" y="339887"/>
                  </a:lnTo>
                  <a:lnTo>
                    <a:pt x="129159" y="361871"/>
                  </a:lnTo>
                  <a:lnTo>
                    <a:pt x="129159" y="361871"/>
                  </a:lnTo>
                  <a:cubicBezTo>
                    <a:pt x="117224" y="376277"/>
                    <a:pt x="110700" y="394394"/>
                    <a:pt x="110700" y="413098"/>
                  </a:cubicBezTo>
                  <a:lnTo>
                    <a:pt x="110700" y="413507"/>
                  </a:lnTo>
                </a:path>
              </a:pathLst>
            </a:custGeom>
            <a:noFill/>
            <a:ln w="1905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145" name="Graphique 26">
            <a:extLst>
              <a:ext uri="{FF2B5EF4-FFF2-40B4-BE49-F238E27FC236}">
                <a16:creationId xmlns:a16="http://schemas.microsoft.com/office/drawing/2014/main" id="{231443FF-2B8A-3780-5D09-634674FF30B4}"/>
              </a:ext>
            </a:extLst>
          </p:cNvPr>
          <p:cNvGrpSpPr/>
          <p:nvPr/>
        </p:nvGrpSpPr>
        <p:grpSpPr>
          <a:xfrm>
            <a:off x="1772027" y="4291305"/>
            <a:ext cx="1158847" cy="896711"/>
            <a:chOff x="4933950" y="2533650"/>
            <a:chExt cx="2315936" cy="1792061"/>
          </a:xfrm>
        </p:grpSpPr>
        <p:grpSp>
          <p:nvGrpSpPr>
            <p:cNvPr id="146" name="Graphique 26">
              <a:extLst>
                <a:ext uri="{FF2B5EF4-FFF2-40B4-BE49-F238E27FC236}">
                  <a16:creationId xmlns:a16="http://schemas.microsoft.com/office/drawing/2014/main" id="{06495505-7DBE-07E7-14CF-2383B69D9920}"/>
                </a:ext>
              </a:extLst>
            </p:cNvPr>
            <p:cNvGrpSpPr/>
            <p:nvPr/>
          </p:nvGrpSpPr>
          <p:grpSpPr>
            <a:xfrm>
              <a:off x="5822514" y="2782829"/>
              <a:ext cx="1427372" cy="1542882"/>
              <a:chOff x="5822514" y="2782829"/>
              <a:chExt cx="1427372" cy="1542882"/>
            </a:xfrm>
            <a:noFill/>
          </p:grpSpPr>
          <p:sp>
            <p:nvSpPr>
              <p:cNvPr id="168" name="Forme libre 5242">
                <a:extLst>
                  <a:ext uri="{FF2B5EF4-FFF2-40B4-BE49-F238E27FC236}">
                    <a16:creationId xmlns:a16="http://schemas.microsoft.com/office/drawing/2014/main" id="{CD10B94D-79D8-B676-B9EB-81EEB0D57CF6}"/>
                  </a:ext>
                </a:extLst>
              </p:cNvPr>
              <p:cNvSpPr/>
              <p:nvPr/>
            </p:nvSpPr>
            <p:spPr>
              <a:xfrm>
                <a:off x="5858084" y="2782829"/>
                <a:ext cx="1391802" cy="1542882"/>
              </a:xfrm>
              <a:custGeom>
                <a:avLst/>
                <a:gdLst>
                  <a:gd name="connsiteX0" fmla="*/ 0 w 1391802"/>
                  <a:gd name="connsiteY0" fmla="*/ 312800 h 1542882"/>
                  <a:gd name="connsiteX1" fmla="*/ 620354 w 1391802"/>
                  <a:gd name="connsiteY1" fmla="*/ 0 h 1542882"/>
                  <a:gd name="connsiteX2" fmla="*/ 1391803 w 1391802"/>
                  <a:gd name="connsiteY2" fmla="*/ 771443 h 1542882"/>
                  <a:gd name="connsiteX3" fmla="*/ 620354 w 1391802"/>
                  <a:gd name="connsiteY3" fmla="*/ 1542882 h 1542882"/>
                  <a:gd name="connsiteX4" fmla="*/ 85515 w 1391802"/>
                  <a:gd name="connsiteY4" fmla="*/ 1327379 h 154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1802" h="1542882">
                    <a:moveTo>
                      <a:pt x="0" y="312800"/>
                    </a:moveTo>
                    <a:cubicBezTo>
                      <a:pt x="140532" y="123025"/>
                      <a:pt x="366084" y="0"/>
                      <a:pt x="620354" y="0"/>
                    </a:cubicBezTo>
                    <a:cubicBezTo>
                      <a:pt x="1046417" y="0"/>
                      <a:pt x="1391803" y="345386"/>
                      <a:pt x="1391803" y="771443"/>
                    </a:cubicBezTo>
                    <a:cubicBezTo>
                      <a:pt x="1391803" y="1197496"/>
                      <a:pt x="1046417" y="1542882"/>
                      <a:pt x="620354" y="1542882"/>
                    </a:cubicBezTo>
                    <a:cubicBezTo>
                      <a:pt x="412699" y="1542882"/>
                      <a:pt x="224199" y="1460825"/>
                      <a:pt x="85515" y="1327379"/>
                    </a:cubicBezTo>
                  </a:path>
                </a:pathLst>
              </a:custGeom>
              <a:noFill/>
              <a:ln w="12700" cap="rnd">
                <a:solidFill>
                  <a:srgbClr val="00009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_tradnl" noProof="0" dirty="0"/>
              </a:p>
            </p:txBody>
          </p:sp>
          <p:sp>
            <p:nvSpPr>
              <p:cNvPr id="169" name="Forme libre 5243">
                <a:extLst>
                  <a:ext uri="{FF2B5EF4-FFF2-40B4-BE49-F238E27FC236}">
                    <a16:creationId xmlns:a16="http://schemas.microsoft.com/office/drawing/2014/main" id="{1801FB26-46CF-508A-F1DF-106BEDAD9092}"/>
                  </a:ext>
                </a:extLst>
              </p:cNvPr>
              <p:cNvSpPr/>
              <p:nvPr/>
            </p:nvSpPr>
            <p:spPr>
              <a:xfrm>
                <a:off x="6370339" y="2824832"/>
                <a:ext cx="129882" cy="199851"/>
              </a:xfrm>
              <a:custGeom>
                <a:avLst/>
                <a:gdLst>
                  <a:gd name="connsiteX0" fmla="*/ 55264 w 129882"/>
                  <a:gd name="connsiteY0" fmla="*/ 8180 h 199851"/>
                  <a:gd name="connsiteX1" fmla="*/ 0 w 129882"/>
                  <a:gd name="connsiteY1" fmla="*/ 44878 h 199851"/>
                  <a:gd name="connsiteX2" fmla="*/ 24974 w 129882"/>
                  <a:gd name="connsiteY2" fmla="*/ 106006 h 199851"/>
                  <a:gd name="connsiteX3" fmla="*/ 0 w 129882"/>
                  <a:gd name="connsiteY3" fmla="*/ 183492 h 199851"/>
                  <a:gd name="connsiteX4" fmla="*/ 42777 w 129882"/>
                  <a:gd name="connsiteY4" fmla="*/ 199852 h 199851"/>
                  <a:gd name="connsiteX5" fmla="*/ 81686 w 129882"/>
                  <a:gd name="connsiteY5" fmla="*/ 144804 h 199851"/>
                  <a:gd name="connsiteX6" fmla="*/ 129883 w 129882"/>
                  <a:gd name="connsiteY6" fmla="*/ 63228 h 199851"/>
                  <a:gd name="connsiteX7" fmla="*/ 99813 w 129882"/>
                  <a:gd name="connsiteY7" fmla="*/ 0 h 199851"/>
                  <a:gd name="connsiteX8" fmla="*/ 55264 w 129882"/>
                  <a:gd name="connsiteY8" fmla="*/ 8180 h 199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882" h="199851">
                    <a:moveTo>
                      <a:pt x="55264" y="8180"/>
                    </a:moveTo>
                    <a:lnTo>
                      <a:pt x="0" y="44878"/>
                    </a:lnTo>
                    <a:lnTo>
                      <a:pt x="24974" y="106006"/>
                    </a:lnTo>
                    <a:lnTo>
                      <a:pt x="0" y="183492"/>
                    </a:lnTo>
                    <a:lnTo>
                      <a:pt x="42777" y="199852"/>
                    </a:lnTo>
                    <a:lnTo>
                      <a:pt x="81686" y="144804"/>
                    </a:lnTo>
                    <a:lnTo>
                      <a:pt x="129883" y="63228"/>
                    </a:lnTo>
                    <a:lnTo>
                      <a:pt x="99813" y="0"/>
                    </a:lnTo>
                    <a:lnTo>
                      <a:pt x="55264" y="818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9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_tradnl" noProof="0" dirty="0"/>
              </a:p>
            </p:txBody>
          </p:sp>
          <p:sp>
            <p:nvSpPr>
              <p:cNvPr id="170" name="Forme libre 5244">
                <a:extLst>
                  <a:ext uri="{FF2B5EF4-FFF2-40B4-BE49-F238E27FC236}">
                    <a16:creationId xmlns:a16="http://schemas.microsoft.com/office/drawing/2014/main" id="{A6B92A86-9DE0-BB6A-E823-669AED7A92E8}"/>
                  </a:ext>
                </a:extLst>
              </p:cNvPr>
              <p:cNvSpPr/>
              <p:nvPr/>
            </p:nvSpPr>
            <p:spPr>
              <a:xfrm>
                <a:off x="6158322" y="2815437"/>
                <a:ext cx="165363" cy="752093"/>
              </a:xfrm>
              <a:custGeom>
                <a:avLst/>
                <a:gdLst>
                  <a:gd name="connsiteX0" fmla="*/ 165364 w 165363"/>
                  <a:gd name="connsiteY0" fmla="*/ 752094 h 752093"/>
                  <a:gd name="connsiteX1" fmla="*/ 126349 w 165363"/>
                  <a:gd name="connsiteY1" fmla="*/ 710641 h 752093"/>
                  <a:gd name="connsiteX2" fmla="*/ 67323 w 165363"/>
                  <a:gd name="connsiteY2" fmla="*/ 648519 h 752093"/>
                  <a:gd name="connsiteX3" fmla="*/ 10173 w 165363"/>
                  <a:gd name="connsiteY3" fmla="*/ 368200 h 752093"/>
                  <a:gd name="connsiteX4" fmla="*/ 93736 w 165363"/>
                  <a:gd name="connsiteY4" fmla="*/ 294804 h 752093"/>
                  <a:gd name="connsiteX5" fmla="*/ 150886 w 165363"/>
                  <a:gd name="connsiteY5" fmla="*/ 245835 h 752093"/>
                  <a:gd name="connsiteX6" fmla="*/ 116176 w 165363"/>
                  <a:gd name="connsiteY6" fmla="*/ 176528 h 752093"/>
                  <a:gd name="connsiteX7" fmla="*/ 89649 w 165363"/>
                  <a:gd name="connsiteY7" fmla="*/ 146020 h 752093"/>
                  <a:gd name="connsiteX8" fmla="*/ 48968 w 165363"/>
                  <a:gd name="connsiteY8" fmla="*/ 198967 h 752093"/>
                  <a:gd name="connsiteX9" fmla="*/ 10173 w 165363"/>
                  <a:gd name="connsiteY9" fmla="*/ 217317 h 752093"/>
                  <a:gd name="connsiteX10" fmla="*/ 0 w 165363"/>
                  <a:gd name="connsiteY10" fmla="*/ 146020 h 752093"/>
                  <a:gd name="connsiteX11" fmla="*/ 53064 w 165363"/>
                  <a:gd name="connsiteY11" fmla="*/ 109321 h 752093"/>
                  <a:gd name="connsiteX12" fmla="*/ 99927 w 165363"/>
                  <a:gd name="connsiteY12" fmla="*/ 86882 h 752093"/>
                  <a:gd name="connsiteX13" fmla="*/ 97498 w 165363"/>
                  <a:gd name="connsiteY13" fmla="*/ 0 h 752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363" h="752093">
                    <a:moveTo>
                      <a:pt x="165364" y="752094"/>
                    </a:moveTo>
                    <a:lnTo>
                      <a:pt x="126349" y="710641"/>
                    </a:lnTo>
                    <a:lnTo>
                      <a:pt x="67323" y="648519"/>
                    </a:lnTo>
                    <a:moveTo>
                      <a:pt x="10173" y="368200"/>
                    </a:moveTo>
                    <a:lnTo>
                      <a:pt x="93736" y="294804"/>
                    </a:lnTo>
                    <a:lnTo>
                      <a:pt x="150886" y="245835"/>
                    </a:lnTo>
                    <a:lnTo>
                      <a:pt x="116176" y="176528"/>
                    </a:lnTo>
                    <a:lnTo>
                      <a:pt x="89649" y="146020"/>
                    </a:lnTo>
                    <a:lnTo>
                      <a:pt x="48968" y="198967"/>
                    </a:lnTo>
                    <a:lnTo>
                      <a:pt x="10173" y="217317"/>
                    </a:lnTo>
                    <a:lnTo>
                      <a:pt x="0" y="146020"/>
                    </a:lnTo>
                    <a:lnTo>
                      <a:pt x="53064" y="109321"/>
                    </a:lnTo>
                    <a:lnTo>
                      <a:pt x="99927" y="86882"/>
                    </a:lnTo>
                    <a:lnTo>
                      <a:pt x="97498" y="0"/>
                    </a:lnTo>
                  </a:path>
                </a:pathLst>
              </a:custGeom>
              <a:noFill/>
              <a:ln w="12700" cap="rnd">
                <a:solidFill>
                  <a:srgbClr val="00009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_tradnl" noProof="0" dirty="0"/>
              </a:p>
            </p:txBody>
          </p:sp>
          <p:sp>
            <p:nvSpPr>
              <p:cNvPr id="171" name="Forme libre 5245">
                <a:extLst>
                  <a:ext uri="{FF2B5EF4-FFF2-40B4-BE49-F238E27FC236}">
                    <a16:creationId xmlns:a16="http://schemas.microsoft.com/office/drawing/2014/main" id="{0C8C3B0D-B7D3-10CD-5790-DBE29F51E27D}"/>
                  </a:ext>
                </a:extLst>
              </p:cNvPr>
              <p:cNvSpPr/>
              <p:nvPr/>
            </p:nvSpPr>
            <p:spPr>
              <a:xfrm>
                <a:off x="5822514" y="3148044"/>
                <a:ext cx="482940" cy="895793"/>
              </a:xfrm>
              <a:custGeom>
                <a:avLst/>
                <a:gdLst>
                  <a:gd name="connsiteX0" fmla="*/ 0 w 482940"/>
                  <a:gd name="connsiteY0" fmla="*/ 0 h 895793"/>
                  <a:gd name="connsiteX1" fmla="*/ 38246 w 482940"/>
                  <a:gd name="connsiteY1" fmla="*/ 41673 h 895793"/>
                  <a:gd name="connsiteX2" fmla="*/ 401025 w 482940"/>
                  <a:gd name="connsiteY2" fmla="*/ 895794 h 895793"/>
                  <a:gd name="connsiteX3" fmla="*/ 447898 w 482940"/>
                  <a:gd name="connsiteY3" fmla="*/ 895794 h 895793"/>
                  <a:gd name="connsiteX4" fmla="*/ 419380 w 482940"/>
                  <a:gd name="connsiteY4" fmla="*/ 856999 h 895793"/>
                  <a:gd name="connsiteX5" fmla="*/ 419380 w 482940"/>
                  <a:gd name="connsiteY5" fmla="*/ 801954 h 895793"/>
                  <a:gd name="connsiteX6" fmla="*/ 419380 w 482940"/>
                  <a:gd name="connsiteY6" fmla="*/ 748785 h 895793"/>
                  <a:gd name="connsiteX7" fmla="*/ 447898 w 482940"/>
                  <a:gd name="connsiteY7" fmla="*/ 706227 h 895793"/>
                  <a:gd name="connsiteX8" fmla="*/ 482940 w 482940"/>
                  <a:gd name="connsiteY8" fmla="*/ 656259 h 89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2940" h="895793">
                    <a:moveTo>
                      <a:pt x="0" y="0"/>
                    </a:moveTo>
                    <a:lnTo>
                      <a:pt x="38246" y="41673"/>
                    </a:lnTo>
                    <a:moveTo>
                      <a:pt x="401025" y="895794"/>
                    </a:moveTo>
                    <a:lnTo>
                      <a:pt x="447898" y="895794"/>
                    </a:lnTo>
                    <a:lnTo>
                      <a:pt x="419380" y="856999"/>
                    </a:lnTo>
                    <a:lnTo>
                      <a:pt x="419380" y="801954"/>
                    </a:lnTo>
                    <a:lnTo>
                      <a:pt x="419380" y="748785"/>
                    </a:lnTo>
                    <a:lnTo>
                      <a:pt x="447898" y="706227"/>
                    </a:lnTo>
                    <a:lnTo>
                      <a:pt x="482940" y="656259"/>
                    </a:lnTo>
                  </a:path>
                </a:pathLst>
              </a:custGeom>
              <a:noFill/>
              <a:ln w="12700" cap="rnd">
                <a:solidFill>
                  <a:srgbClr val="00009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_tradnl" noProof="0" dirty="0"/>
              </a:p>
            </p:txBody>
          </p:sp>
          <p:sp>
            <p:nvSpPr>
              <p:cNvPr id="172" name="Forme libre 5246">
                <a:extLst>
                  <a:ext uri="{FF2B5EF4-FFF2-40B4-BE49-F238E27FC236}">
                    <a16:creationId xmlns:a16="http://schemas.microsoft.com/office/drawing/2014/main" id="{6A068E05-EC6D-471D-71F4-90D47F66336F}"/>
                  </a:ext>
                </a:extLst>
              </p:cNvPr>
              <p:cNvSpPr/>
              <p:nvPr/>
            </p:nvSpPr>
            <p:spPr>
              <a:xfrm>
                <a:off x="7055234" y="3699290"/>
                <a:ext cx="75380" cy="150885"/>
              </a:xfrm>
              <a:custGeom>
                <a:avLst/>
                <a:gdLst>
                  <a:gd name="connsiteX0" fmla="*/ 75381 w 75380"/>
                  <a:gd name="connsiteY0" fmla="*/ 0 h 150885"/>
                  <a:gd name="connsiteX1" fmla="*/ 42777 w 75380"/>
                  <a:gd name="connsiteY1" fmla="*/ 20450 h 150885"/>
                  <a:gd name="connsiteX2" fmla="*/ 20336 w 75380"/>
                  <a:gd name="connsiteY2" fmla="*/ 20450 h 150885"/>
                  <a:gd name="connsiteX3" fmla="*/ 12154 w 75380"/>
                  <a:gd name="connsiteY3" fmla="*/ 46873 h 150885"/>
                  <a:gd name="connsiteX4" fmla="*/ 0 w 75380"/>
                  <a:gd name="connsiteY4" fmla="*/ 85334 h 150885"/>
                  <a:gd name="connsiteX5" fmla="*/ 0 w 75380"/>
                  <a:gd name="connsiteY5" fmla="*/ 150886 h 150885"/>
                  <a:gd name="connsiteX6" fmla="*/ 44767 w 75380"/>
                  <a:gd name="connsiteY6" fmla="*/ 85334 h 150885"/>
                  <a:gd name="connsiteX7" fmla="*/ 75381 w 75380"/>
                  <a:gd name="connsiteY7" fmla="*/ 0 h 150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380" h="150885">
                    <a:moveTo>
                      <a:pt x="75381" y="0"/>
                    </a:moveTo>
                    <a:lnTo>
                      <a:pt x="42777" y="20450"/>
                    </a:lnTo>
                    <a:lnTo>
                      <a:pt x="20336" y="20450"/>
                    </a:lnTo>
                    <a:lnTo>
                      <a:pt x="12154" y="46873"/>
                    </a:lnTo>
                    <a:lnTo>
                      <a:pt x="0" y="85334"/>
                    </a:lnTo>
                    <a:lnTo>
                      <a:pt x="0" y="150886"/>
                    </a:lnTo>
                    <a:lnTo>
                      <a:pt x="44767" y="85334"/>
                    </a:lnTo>
                    <a:lnTo>
                      <a:pt x="7538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9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_tradnl" noProof="0" dirty="0"/>
              </a:p>
            </p:txBody>
          </p:sp>
          <p:sp>
            <p:nvSpPr>
              <p:cNvPr id="173" name="Forme libre 5247">
                <a:extLst>
                  <a:ext uri="{FF2B5EF4-FFF2-40B4-BE49-F238E27FC236}">
                    <a16:creationId xmlns:a16="http://schemas.microsoft.com/office/drawing/2014/main" id="{A62E41AA-FACC-D170-1B7C-5AFDA89B31E0}"/>
                  </a:ext>
                </a:extLst>
              </p:cNvPr>
              <p:cNvSpPr/>
              <p:nvPr/>
            </p:nvSpPr>
            <p:spPr>
              <a:xfrm>
                <a:off x="6580250" y="2828371"/>
                <a:ext cx="605075" cy="1040159"/>
              </a:xfrm>
              <a:custGeom>
                <a:avLst/>
                <a:gdLst>
                  <a:gd name="connsiteX0" fmla="*/ 159944 w 605075"/>
                  <a:gd name="connsiteY0" fmla="*/ 0 h 1040159"/>
                  <a:gd name="connsiteX1" fmla="*/ 142704 w 605075"/>
                  <a:gd name="connsiteY1" fmla="*/ 61680 h 1040159"/>
                  <a:gd name="connsiteX2" fmla="*/ 69304 w 605075"/>
                  <a:gd name="connsiteY2" fmla="*/ 61680 h 1040159"/>
                  <a:gd name="connsiteX3" fmla="*/ 69304 w 605075"/>
                  <a:gd name="connsiteY3" fmla="*/ 118827 h 1040159"/>
                  <a:gd name="connsiteX4" fmla="*/ 71409 w 605075"/>
                  <a:gd name="connsiteY4" fmla="*/ 184045 h 1040159"/>
                  <a:gd name="connsiteX5" fmla="*/ 110090 w 605075"/>
                  <a:gd name="connsiteY5" fmla="*/ 181945 h 1040159"/>
                  <a:gd name="connsiteX6" fmla="*/ 110090 w 605075"/>
                  <a:gd name="connsiteY6" fmla="*/ 147346 h 1040159"/>
                  <a:gd name="connsiteX7" fmla="*/ 110090 w 605075"/>
                  <a:gd name="connsiteY7" fmla="*/ 118827 h 1040159"/>
                  <a:gd name="connsiteX8" fmla="*/ 163039 w 605075"/>
                  <a:gd name="connsiteY8" fmla="*/ 153426 h 1040159"/>
                  <a:gd name="connsiteX9" fmla="*/ 158953 w 605075"/>
                  <a:gd name="connsiteY9" fmla="*/ 196314 h 1040159"/>
                  <a:gd name="connsiteX10" fmla="*/ 118272 w 605075"/>
                  <a:gd name="connsiteY10" fmla="*/ 226823 h 1040159"/>
                  <a:gd name="connsiteX11" fmla="*/ 89421 w 605075"/>
                  <a:gd name="connsiteY11" fmla="*/ 249262 h 1040159"/>
                  <a:gd name="connsiteX12" fmla="*/ 41234 w 605075"/>
                  <a:gd name="connsiteY12" fmla="*/ 283860 h 1040159"/>
                  <a:gd name="connsiteX13" fmla="*/ 69304 w 605075"/>
                  <a:gd name="connsiteY13" fmla="*/ 283860 h 1040159"/>
                  <a:gd name="connsiteX14" fmla="*/ 63227 w 605075"/>
                  <a:gd name="connsiteY14" fmla="*/ 316468 h 1040159"/>
                  <a:gd name="connsiteX15" fmla="*/ 41234 w 605075"/>
                  <a:gd name="connsiteY15" fmla="*/ 334818 h 1040159"/>
                  <a:gd name="connsiteX16" fmla="*/ 41234 w 605075"/>
                  <a:gd name="connsiteY16" fmla="*/ 369637 h 1040159"/>
                  <a:gd name="connsiteX17" fmla="*/ 89421 w 605075"/>
                  <a:gd name="connsiteY17" fmla="*/ 369637 h 1040159"/>
                  <a:gd name="connsiteX18" fmla="*/ 110090 w 605075"/>
                  <a:gd name="connsiteY18" fmla="*/ 343218 h 1040159"/>
                  <a:gd name="connsiteX19" fmla="*/ 118272 w 605075"/>
                  <a:gd name="connsiteY19" fmla="*/ 314478 h 1040159"/>
                  <a:gd name="connsiteX20" fmla="*/ 152876 w 605075"/>
                  <a:gd name="connsiteY20" fmla="*/ 310389 h 1040159"/>
                  <a:gd name="connsiteX21" fmla="*/ 216103 w 605075"/>
                  <a:gd name="connsiteY21" fmla="*/ 343218 h 1040159"/>
                  <a:gd name="connsiteX22" fmla="*/ 242630 w 605075"/>
                  <a:gd name="connsiteY22" fmla="*/ 326748 h 1040159"/>
                  <a:gd name="connsiteX23" fmla="*/ 291484 w 605075"/>
                  <a:gd name="connsiteY23" fmla="*/ 316468 h 1040159"/>
                  <a:gd name="connsiteX24" fmla="*/ 336366 w 605075"/>
                  <a:gd name="connsiteY24" fmla="*/ 343218 h 1040159"/>
                  <a:gd name="connsiteX25" fmla="*/ 364884 w 605075"/>
                  <a:gd name="connsiteY25" fmla="*/ 343218 h 1040159"/>
                  <a:gd name="connsiteX26" fmla="*/ 366874 w 605075"/>
                  <a:gd name="connsiteY26" fmla="*/ 369637 h 1040159"/>
                  <a:gd name="connsiteX27" fmla="*/ 356702 w 605075"/>
                  <a:gd name="connsiteY27" fmla="*/ 396055 h 1040159"/>
                  <a:gd name="connsiteX28" fmla="*/ 293589 w 605075"/>
                  <a:gd name="connsiteY28" fmla="*/ 396055 h 1040159"/>
                  <a:gd name="connsiteX29" fmla="*/ 262966 w 605075"/>
                  <a:gd name="connsiteY29" fmla="*/ 408104 h 1040159"/>
                  <a:gd name="connsiteX30" fmla="*/ 201844 w 605075"/>
                  <a:gd name="connsiteY30" fmla="*/ 396055 h 1040159"/>
                  <a:gd name="connsiteX31" fmla="*/ 173317 w 605075"/>
                  <a:gd name="connsiteY31" fmla="*/ 369637 h 1040159"/>
                  <a:gd name="connsiteX32" fmla="*/ 116176 w 605075"/>
                  <a:gd name="connsiteY32" fmla="*/ 396055 h 1040159"/>
                  <a:gd name="connsiteX33" fmla="*/ 61122 w 605075"/>
                  <a:gd name="connsiteY33" fmla="*/ 396055 h 1040159"/>
                  <a:gd name="connsiteX34" fmla="*/ 41234 w 605075"/>
                  <a:gd name="connsiteY34" fmla="*/ 440823 h 1040159"/>
                  <a:gd name="connsiteX35" fmla="*/ 0 w 605075"/>
                  <a:gd name="connsiteY35" fmla="*/ 471442 h 1040159"/>
                  <a:gd name="connsiteX36" fmla="*/ 0 w 605075"/>
                  <a:gd name="connsiteY36" fmla="*/ 528479 h 1040159"/>
                  <a:gd name="connsiteX37" fmla="*/ 0 w 605075"/>
                  <a:gd name="connsiteY37" fmla="*/ 601324 h 1040159"/>
                  <a:gd name="connsiteX38" fmla="*/ 15364 w 605075"/>
                  <a:gd name="connsiteY38" fmla="*/ 626308 h 1040159"/>
                  <a:gd name="connsiteX39" fmla="*/ 67313 w 605075"/>
                  <a:gd name="connsiteY39" fmla="*/ 675276 h 1040159"/>
                  <a:gd name="connsiteX40" fmla="*/ 112081 w 605075"/>
                  <a:gd name="connsiteY40" fmla="*/ 665103 h 1040159"/>
                  <a:gd name="connsiteX41" fmla="*/ 150886 w 605075"/>
                  <a:gd name="connsiteY41" fmla="*/ 656921 h 1040159"/>
                  <a:gd name="connsiteX42" fmla="*/ 185480 w 605075"/>
                  <a:gd name="connsiteY42" fmla="*/ 669189 h 1040159"/>
                  <a:gd name="connsiteX43" fmla="*/ 226266 w 605075"/>
                  <a:gd name="connsiteY43" fmla="*/ 671180 h 1040159"/>
                  <a:gd name="connsiteX44" fmla="*/ 212008 w 605075"/>
                  <a:gd name="connsiteY44" fmla="*/ 705889 h 1040159"/>
                  <a:gd name="connsiteX45" fmla="*/ 248707 w 605075"/>
                  <a:gd name="connsiteY45" fmla="*/ 777184 h 1040159"/>
                  <a:gd name="connsiteX46" fmla="*/ 250698 w 605075"/>
                  <a:gd name="connsiteY46" fmla="*/ 824056 h 1040159"/>
                  <a:gd name="connsiteX47" fmla="*/ 240525 w 605075"/>
                  <a:gd name="connsiteY47" fmla="*/ 870919 h 1040159"/>
                  <a:gd name="connsiteX48" fmla="*/ 248707 w 605075"/>
                  <a:gd name="connsiteY48" fmla="*/ 917792 h 1040159"/>
                  <a:gd name="connsiteX49" fmla="*/ 248707 w 605075"/>
                  <a:gd name="connsiteY49" fmla="*/ 995278 h 1040159"/>
                  <a:gd name="connsiteX50" fmla="*/ 262966 w 605075"/>
                  <a:gd name="connsiteY50" fmla="*/ 1040160 h 1040159"/>
                  <a:gd name="connsiteX51" fmla="*/ 307848 w 605075"/>
                  <a:gd name="connsiteY51" fmla="*/ 1040160 h 1040159"/>
                  <a:gd name="connsiteX52" fmla="*/ 356702 w 605075"/>
                  <a:gd name="connsiteY52" fmla="*/ 1021805 h 1040159"/>
                  <a:gd name="connsiteX53" fmla="*/ 383229 w 605075"/>
                  <a:gd name="connsiteY53" fmla="*/ 983010 h 1040159"/>
                  <a:gd name="connsiteX54" fmla="*/ 401584 w 605075"/>
                  <a:gd name="connsiteY54" fmla="*/ 968751 h 1040159"/>
                  <a:gd name="connsiteX55" fmla="*/ 409756 w 605075"/>
                  <a:gd name="connsiteY55" fmla="*/ 917792 h 1040159"/>
                  <a:gd name="connsiteX56" fmla="*/ 448447 w 605075"/>
                  <a:gd name="connsiteY56" fmla="*/ 891370 h 1040159"/>
                  <a:gd name="connsiteX57" fmla="*/ 474974 w 605075"/>
                  <a:gd name="connsiteY57" fmla="*/ 830133 h 1040159"/>
                  <a:gd name="connsiteX58" fmla="*/ 474974 w 605075"/>
                  <a:gd name="connsiteY58" fmla="*/ 758839 h 1040159"/>
                  <a:gd name="connsiteX59" fmla="*/ 532019 w 605075"/>
                  <a:gd name="connsiteY59" fmla="*/ 685439 h 1040159"/>
                  <a:gd name="connsiteX60" fmla="*/ 566614 w 605075"/>
                  <a:gd name="connsiteY60" fmla="*/ 565177 h 1040159"/>
                  <a:gd name="connsiteX61" fmla="*/ 512674 w 605075"/>
                  <a:gd name="connsiteY61" fmla="*/ 583526 h 1040159"/>
                  <a:gd name="connsiteX62" fmla="*/ 466801 w 605075"/>
                  <a:gd name="connsiteY62" fmla="*/ 532569 h 1040159"/>
                  <a:gd name="connsiteX63" fmla="*/ 401584 w 605075"/>
                  <a:gd name="connsiteY63" fmla="*/ 449003 h 1040159"/>
                  <a:gd name="connsiteX64" fmla="*/ 401584 w 605075"/>
                  <a:gd name="connsiteY64" fmla="*/ 408104 h 1040159"/>
                  <a:gd name="connsiteX65" fmla="*/ 464696 w 605075"/>
                  <a:gd name="connsiteY65" fmla="*/ 475532 h 1040159"/>
                  <a:gd name="connsiteX66" fmla="*/ 493328 w 605075"/>
                  <a:gd name="connsiteY66" fmla="*/ 520078 h 1040159"/>
                  <a:gd name="connsiteX67" fmla="*/ 521846 w 605075"/>
                  <a:gd name="connsiteY67" fmla="*/ 546828 h 1040159"/>
                  <a:gd name="connsiteX68" fmla="*/ 566614 w 605075"/>
                  <a:gd name="connsiteY68" fmla="*/ 506040 h 1040159"/>
                  <a:gd name="connsiteX69" fmla="*/ 582968 w 605075"/>
                  <a:gd name="connsiteY69" fmla="*/ 457183 h 1040159"/>
                  <a:gd name="connsiteX70" fmla="*/ 605076 w 605075"/>
                  <a:gd name="connsiteY70" fmla="*/ 416504 h 1040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605075" h="1040159">
                    <a:moveTo>
                      <a:pt x="159944" y="0"/>
                    </a:moveTo>
                    <a:lnTo>
                      <a:pt x="142704" y="61680"/>
                    </a:lnTo>
                    <a:lnTo>
                      <a:pt x="69304" y="61680"/>
                    </a:lnTo>
                    <a:lnTo>
                      <a:pt x="69304" y="118827"/>
                    </a:lnTo>
                    <a:lnTo>
                      <a:pt x="71409" y="184045"/>
                    </a:lnTo>
                    <a:lnTo>
                      <a:pt x="110090" y="181945"/>
                    </a:lnTo>
                    <a:lnTo>
                      <a:pt x="110090" y="147346"/>
                    </a:lnTo>
                    <a:lnTo>
                      <a:pt x="110090" y="118827"/>
                    </a:lnTo>
                    <a:lnTo>
                      <a:pt x="163039" y="153426"/>
                    </a:lnTo>
                    <a:lnTo>
                      <a:pt x="158953" y="196314"/>
                    </a:lnTo>
                    <a:lnTo>
                      <a:pt x="118272" y="226823"/>
                    </a:lnTo>
                    <a:lnTo>
                      <a:pt x="89421" y="249262"/>
                    </a:lnTo>
                    <a:lnTo>
                      <a:pt x="41234" y="283860"/>
                    </a:lnTo>
                    <a:lnTo>
                      <a:pt x="69304" y="283860"/>
                    </a:lnTo>
                    <a:lnTo>
                      <a:pt x="63227" y="316468"/>
                    </a:lnTo>
                    <a:lnTo>
                      <a:pt x="41234" y="334818"/>
                    </a:lnTo>
                    <a:lnTo>
                      <a:pt x="41234" y="369637"/>
                    </a:lnTo>
                    <a:lnTo>
                      <a:pt x="89421" y="369637"/>
                    </a:lnTo>
                    <a:lnTo>
                      <a:pt x="110090" y="343218"/>
                    </a:lnTo>
                    <a:lnTo>
                      <a:pt x="118272" y="314478"/>
                    </a:lnTo>
                    <a:lnTo>
                      <a:pt x="152876" y="310389"/>
                    </a:lnTo>
                    <a:lnTo>
                      <a:pt x="216103" y="343218"/>
                    </a:lnTo>
                    <a:lnTo>
                      <a:pt x="242630" y="326748"/>
                    </a:lnTo>
                    <a:lnTo>
                      <a:pt x="291484" y="316468"/>
                    </a:lnTo>
                    <a:lnTo>
                      <a:pt x="336366" y="343218"/>
                    </a:lnTo>
                    <a:lnTo>
                      <a:pt x="364884" y="343218"/>
                    </a:lnTo>
                    <a:lnTo>
                      <a:pt x="366874" y="369637"/>
                    </a:lnTo>
                    <a:lnTo>
                      <a:pt x="356702" y="396055"/>
                    </a:lnTo>
                    <a:lnTo>
                      <a:pt x="293589" y="396055"/>
                    </a:lnTo>
                    <a:lnTo>
                      <a:pt x="262966" y="408104"/>
                    </a:lnTo>
                    <a:lnTo>
                      <a:pt x="201844" y="396055"/>
                    </a:lnTo>
                    <a:lnTo>
                      <a:pt x="173317" y="369637"/>
                    </a:lnTo>
                    <a:lnTo>
                      <a:pt x="116176" y="396055"/>
                    </a:lnTo>
                    <a:lnTo>
                      <a:pt x="61122" y="396055"/>
                    </a:lnTo>
                    <a:lnTo>
                      <a:pt x="41234" y="440823"/>
                    </a:lnTo>
                    <a:lnTo>
                      <a:pt x="0" y="471442"/>
                    </a:lnTo>
                    <a:lnTo>
                      <a:pt x="0" y="528479"/>
                    </a:lnTo>
                    <a:lnTo>
                      <a:pt x="0" y="601324"/>
                    </a:lnTo>
                    <a:lnTo>
                      <a:pt x="15364" y="626308"/>
                    </a:lnTo>
                    <a:lnTo>
                      <a:pt x="67313" y="675276"/>
                    </a:lnTo>
                    <a:lnTo>
                      <a:pt x="112081" y="665103"/>
                    </a:lnTo>
                    <a:lnTo>
                      <a:pt x="150886" y="656921"/>
                    </a:lnTo>
                    <a:lnTo>
                      <a:pt x="185480" y="669189"/>
                    </a:lnTo>
                    <a:lnTo>
                      <a:pt x="226266" y="671180"/>
                    </a:lnTo>
                    <a:lnTo>
                      <a:pt x="212008" y="705889"/>
                    </a:lnTo>
                    <a:lnTo>
                      <a:pt x="248707" y="777184"/>
                    </a:lnTo>
                    <a:lnTo>
                      <a:pt x="250698" y="824056"/>
                    </a:lnTo>
                    <a:lnTo>
                      <a:pt x="240525" y="870919"/>
                    </a:lnTo>
                    <a:lnTo>
                      <a:pt x="248707" y="917792"/>
                    </a:lnTo>
                    <a:lnTo>
                      <a:pt x="248707" y="995278"/>
                    </a:lnTo>
                    <a:lnTo>
                      <a:pt x="262966" y="1040160"/>
                    </a:lnTo>
                    <a:lnTo>
                      <a:pt x="307848" y="1040160"/>
                    </a:lnTo>
                    <a:lnTo>
                      <a:pt x="356702" y="1021805"/>
                    </a:lnTo>
                    <a:lnTo>
                      <a:pt x="383229" y="983010"/>
                    </a:lnTo>
                    <a:lnTo>
                      <a:pt x="401584" y="968751"/>
                    </a:lnTo>
                    <a:lnTo>
                      <a:pt x="409756" y="917792"/>
                    </a:lnTo>
                    <a:lnTo>
                      <a:pt x="448447" y="891370"/>
                    </a:lnTo>
                    <a:lnTo>
                      <a:pt x="474974" y="830133"/>
                    </a:lnTo>
                    <a:lnTo>
                      <a:pt x="474974" y="758839"/>
                    </a:lnTo>
                    <a:lnTo>
                      <a:pt x="532019" y="685439"/>
                    </a:lnTo>
                    <a:lnTo>
                      <a:pt x="566614" y="565177"/>
                    </a:lnTo>
                    <a:lnTo>
                      <a:pt x="512674" y="583526"/>
                    </a:lnTo>
                    <a:lnTo>
                      <a:pt x="466801" y="532569"/>
                    </a:lnTo>
                    <a:lnTo>
                      <a:pt x="401584" y="449003"/>
                    </a:lnTo>
                    <a:lnTo>
                      <a:pt x="401584" y="408104"/>
                    </a:lnTo>
                    <a:lnTo>
                      <a:pt x="464696" y="475532"/>
                    </a:lnTo>
                    <a:lnTo>
                      <a:pt x="493328" y="520078"/>
                    </a:lnTo>
                    <a:lnTo>
                      <a:pt x="521846" y="546828"/>
                    </a:lnTo>
                    <a:lnTo>
                      <a:pt x="566614" y="506040"/>
                    </a:lnTo>
                    <a:lnTo>
                      <a:pt x="582968" y="457183"/>
                    </a:lnTo>
                    <a:lnTo>
                      <a:pt x="605076" y="416504"/>
                    </a:lnTo>
                  </a:path>
                </a:pathLst>
              </a:custGeom>
              <a:noFill/>
              <a:ln w="12700" cap="rnd">
                <a:solidFill>
                  <a:srgbClr val="00009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_tradnl" noProof="0" dirty="0"/>
              </a:p>
            </p:txBody>
          </p:sp>
          <p:sp>
            <p:nvSpPr>
              <p:cNvPr id="174" name="Forme libre 5248">
                <a:extLst>
                  <a:ext uri="{FF2B5EF4-FFF2-40B4-BE49-F238E27FC236}">
                    <a16:creationId xmlns:a16="http://schemas.microsoft.com/office/drawing/2014/main" id="{673F4D2E-3F55-13DA-AA81-D1ED9B022615}"/>
                  </a:ext>
                </a:extLst>
              </p:cNvPr>
              <p:cNvSpPr/>
              <p:nvPr/>
            </p:nvSpPr>
            <p:spPr>
              <a:xfrm>
                <a:off x="7055234" y="3198009"/>
                <a:ext cx="117271" cy="38467"/>
              </a:xfrm>
              <a:custGeom>
                <a:avLst/>
                <a:gdLst>
                  <a:gd name="connsiteX0" fmla="*/ 97822 w 117271"/>
                  <a:gd name="connsiteY0" fmla="*/ 0 h 38467"/>
                  <a:gd name="connsiteX1" fmla="*/ 57036 w 117271"/>
                  <a:gd name="connsiteY1" fmla="*/ 0 h 38467"/>
                  <a:gd name="connsiteX2" fmla="*/ 0 w 117271"/>
                  <a:gd name="connsiteY2" fmla="*/ 0 h 38467"/>
                  <a:gd name="connsiteX3" fmla="*/ 48854 w 117271"/>
                  <a:gd name="connsiteY3" fmla="*/ 38468 h 38467"/>
                  <a:gd name="connsiteX4" fmla="*/ 87649 w 117271"/>
                  <a:gd name="connsiteY4" fmla="*/ 38468 h 38467"/>
                  <a:gd name="connsiteX5" fmla="*/ 117272 w 117271"/>
                  <a:gd name="connsiteY5" fmla="*/ 19234 h 3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271" h="38467">
                    <a:moveTo>
                      <a:pt x="97822" y="0"/>
                    </a:moveTo>
                    <a:lnTo>
                      <a:pt x="57036" y="0"/>
                    </a:lnTo>
                    <a:lnTo>
                      <a:pt x="0" y="0"/>
                    </a:lnTo>
                    <a:lnTo>
                      <a:pt x="48854" y="38468"/>
                    </a:lnTo>
                    <a:lnTo>
                      <a:pt x="87649" y="38468"/>
                    </a:lnTo>
                    <a:lnTo>
                      <a:pt x="117272" y="19234"/>
                    </a:lnTo>
                  </a:path>
                </a:pathLst>
              </a:custGeom>
              <a:noFill/>
              <a:ln w="12700" cap="rnd">
                <a:solidFill>
                  <a:srgbClr val="00009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_tradnl" noProof="0" dirty="0"/>
              </a:p>
            </p:txBody>
          </p:sp>
          <p:sp>
            <p:nvSpPr>
              <p:cNvPr id="175" name="Forme libre 5249">
                <a:extLst>
                  <a:ext uri="{FF2B5EF4-FFF2-40B4-BE49-F238E27FC236}">
                    <a16:creationId xmlns:a16="http://schemas.microsoft.com/office/drawing/2014/main" id="{6BCCF7C0-F587-B4F7-7943-270FF84B4C29}"/>
                  </a:ext>
                </a:extLst>
              </p:cNvPr>
              <p:cNvSpPr/>
              <p:nvPr/>
            </p:nvSpPr>
            <p:spPr>
              <a:xfrm>
                <a:off x="6251838" y="4115133"/>
                <a:ext cx="515988" cy="176755"/>
              </a:xfrm>
              <a:custGeom>
                <a:avLst/>
                <a:gdLst>
                  <a:gd name="connsiteX0" fmla="*/ 0 w 515988"/>
                  <a:gd name="connsiteY0" fmla="*/ 176755 h 176755"/>
                  <a:gd name="connsiteX1" fmla="*/ 24765 w 515988"/>
                  <a:gd name="connsiteY1" fmla="*/ 126349 h 176755"/>
                  <a:gd name="connsiteX2" fmla="*/ 99155 w 515988"/>
                  <a:gd name="connsiteY2" fmla="*/ 52949 h 176755"/>
                  <a:gd name="connsiteX3" fmla="*/ 77715 w 515988"/>
                  <a:gd name="connsiteY3" fmla="*/ 0 h 176755"/>
                  <a:gd name="connsiteX4" fmla="*/ 143485 w 515988"/>
                  <a:gd name="connsiteY4" fmla="*/ 20336 h 176755"/>
                  <a:gd name="connsiteX5" fmla="*/ 99155 w 515988"/>
                  <a:gd name="connsiteY5" fmla="*/ 120263 h 176755"/>
                  <a:gd name="connsiteX6" fmla="*/ 161277 w 515988"/>
                  <a:gd name="connsiteY6" fmla="*/ 118167 h 176755"/>
                  <a:gd name="connsiteX7" fmla="*/ 218313 w 515988"/>
                  <a:gd name="connsiteY7" fmla="*/ 77486 h 176755"/>
                  <a:gd name="connsiteX8" fmla="*/ 285636 w 515988"/>
                  <a:gd name="connsiteY8" fmla="*/ 28518 h 176755"/>
                  <a:gd name="connsiteX9" fmla="*/ 343776 w 515988"/>
                  <a:gd name="connsiteY9" fmla="*/ 44882 h 176755"/>
                  <a:gd name="connsiteX10" fmla="*/ 393630 w 515988"/>
                  <a:gd name="connsiteY10" fmla="*/ 61131 h 176755"/>
                  <a:gd name="connsiteX11" fmla="*/ 465030 w 515988"/>
                  <a:gd name="connsiteY11" fmla="*/ 88325 h 176755"/>
                  <a:gd name="connsiteX12" fmla="*/ 515988 w 515988"/>
                  <a:gd name="connsiteY12" fmla="*/ 99813 h 176755"/>
                  <a:gd name="connsiteX13" fmla="*/ 515988 w 515988"/>
                  <a:gd name="connsiteY13" fmla="*/ 154419 h 17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5988" h="176755">
                    <a:moveTo>
                      <a:pt x="0" y="176755"/>
                    </a:moveTo>
                    <a:lnTo>
                      <a:pt x="24765" y="126349"/>
                    </a:lnTo>
                    <a:lnTo>
                      <a:pt x="99155" y="52949"/>
                    </a:lnTo>
                    <a:lnTo>
                      <a:pt x="77715" y="0"/>
                    </a:lnTo>
                    <a:lnTo>
                      <a:pt x="143485" y="20336"/>
                    </a:lnTo>
                    <a:lnTo>
                      <a:pt x="99155" y="120263"/>
                    </a:lnTo>
                    <a:lnTo>
                      <a:pt x="161277" y="118167"/>
                    </a:lnTo>
                    <a:lnTo>
                      <a:pt x="218313" y="77486"/>
                    </a:lnTo>
                    <a:lnTo>
                      <a:pt x="285636" y="28518"/>
                    </a:lnTo>
                    <a:lnTo>
                      <a:pt x="343776" y="44882"/>
                    </a:lnTo>
                    <a:lnTo>
                      <a:pt x="393630" y="61131"/>
                    </a:lnTo>
                    <a:lnTo>
                      <a:pt x="465030" y="88325"/>
                    </a:lnTo>
                    <a:lnTo>
                      <a:pt x="515988" y="99813"/>
                    </a:lnTo>
                    <a:lnTo>
                      <a:pt x="515988" y="154419"/>
                    </a:lnTo>
                  </a:path>
                </a:pathLst>
              </a:custGeom>
              <a:noFill/>
              <a:ln w="12700" cap="rnd">
                <a:solidFill>
                  <a:srgbClr val="00009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_tradnl" noProof="0" dirty="0"/>
              </a:p>
            </p:txBody>
          </p:sp>
        </p:grpSp>
        <p:sp>
          <p:nvSpPr>
            <p:cNvPr id="147" name="Forme libre 5221">
              <a:extLst>
                <a:ext uri="{FF2B5EF4-FFF2-40B4-BE49-F238E27FC236}">
                  <a16:creationId xmlns:a16="http://schemas.microsoft.com/office/drawing/2014/main" id="{F85C1802-CD97-A1AD-6C33-BD6C7BE914DD}"/>
                </a:ext>
              </a:extLst>
            </p:cNvPr>
            <p:cNvSpPr/>
            <p:nvPr/>
          </p:nvSpPr>
          <p:spPr>
            <a:xfrm>
              <a:off x="4953000" y="3293473"/>
              <a:ext cx="326393" cy="647514"/>
            </a:xfrm>
            <a:custGeom>
              <a:avLst/>
              <a:gdLst>
                <a:gd name="connsiteX0" fmla="*/ 0 w 326393"/>
                <a:gd name="connsiteY0" fmla="*/ 647514 h 647514"/>
                <a:gd name="connsiteX1" fmla="*/ 0 w 326393"/>
                <a:gd name="connsiteY1" fmla="*/ 41906 h 647514"/>
                <a:gd name="connsiteX2" fmla="*/ 284367 w 326393"/>
                <a:gd name="connsiteY2" fmla="*/ 41906 h 647514"/>
                <a:gd name="connsiteX3" fmla="*/ 326393 w 326393"/>
                <a:gd name="connsiteY3" fmla="*/ 0 h 64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93" h="647514">
                  <a:moveTo>
                    <a:pt x="0" y="647514"/>
                  </a:moveTo>
                  <a:lnTo>
                    <a:pt x="0" y="41906"/>
                  </a:lnTo>
                  <a:lnTo>
                    <a:pt x="284367" y="41906"/>
                  </a:lnTo>
                  <a:lnTo>
                    <a:pt x="326393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8" name="Forme libre 5222">
              <a:extLst>
                <a:ext uri="{FF2B5EF4-FFF2-40B4-BE49-F238E27FC236}">
                  <a16:creationId xmlns:a16="http://schemas.microsoft.com/office/drawing/2014/main" id="{72EA6A33-C68E-E5D8-8726-0B900C7F0B07}"/>
                </a:ext>
              </a:extLst>
            </p:cNvPr>
            <p:cNvSpPr/>
            <p:nvPr/>
          </p:nvSpPr>
          <p:spPr>
            <a:xfrm>
              <a:off x="5357459" y="3010295"/>
              <a:ext cx="758514" cy="329505"/>
            </a:xfrm>
            <a:custGeom>
              <a:avLst/>
              <a:gdLst>
                <a:gd name="connsiteX0" fmla="*/ 0 w 758514"/>
                <a:gd name="connsiteY0" fmla="*/ 209653 h 329505"/>
                <a:gd name="connsiteX1" fmla="*/ 209653 w 758514"/>
                <a:gd name="connsiteY1" fmla="*/ 0 h 329505"/>
                <a:gd name="connsiteX2" fmla="*/ 539154 w 758514"/>
                <a:gd name="connsiteY2" fmla="*/ 329506 h 329505"/>
                <a:gd name="connsiteX3" fmla="*/ 758515 w 758514"/>
                <a:gd name="connsiteY3" fmla="*/ 329506 h 32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514" h="329505">
                  <a:moveTo>
                    <a:pt x="0" y="209653"/>
                  </a:moveTo>
                  <a:lnTo>
                    <a:pt x="209653" y="0"/>
                  </a:lnTo>
                  <a:lnTo>
                    <a:pt x="539154" y="329506"/>
                  </a:lnTo>
                  <a:lnTo>
                    <a:pt x="758515" y="329506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9" name="Forme libre 5223">
              <a:extLst>
                <a:ext uri="{FF2B5EF4-FFF2-40B4-BE49-F238E27FC236}">
                  <a16:creationId xmlns:a16="http://schemas.microsoft.com/office/drawing/2014/main" id="{D0A9A5B5-DB0E-59FA-E1F8-5F3780A6A3C3}"/>
                </a:ext>
              </a:extLst>
            </p:cNvPr>
            <p:cNvSpPr/>
            <p:nvPr/>
          </p:nvSpPr>
          <p:spPr>
            <a:xfrm>
              <a:off x="5942114" y="3248326"/>
              <a:ext cx="173850" cy="9525"/>
            </a:xfrm>
            <a:custGeom>
              <a:avLst/>
              <a:gdLst>
                <a:gd name="connsiteX0" fmla="*/ 0 w 173850"/>
                <a:gd name="connsiteY0" fmla="*/ 0 h 9525"/>
                <a:gd name="connsiteX1" fmla="*/ 173850 w 1738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50" h="9525">
                  <a:moveTo>
                    <a:pt x="0" y="0"/>
                  </a:moveTo>
                  <a:lnTo>
                    <a:pt x="17385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0" name="Forme libre 5224">
              <a:extLst>
                <a:ext uri="{FF2B5EF4-FFF2-40B4-BE49-F238E27FC236}">
                  <a16:creationId xmlns:a16="http://schemas.microsoft.com/office/drawing/2014/main" id="{2B87148D-1927-BBA7-720B-005FCA58A311}"/>
                </a:ext>
              </a:extLst>
            </p:cNvPr>
            <p:cNvSpPr/>
            <p:nvPr/>
          </p:nvSpPr>
          <p:spPr>
            <a:xfrm>
              <a:off x="5279389" y="3339801"/>
              <a:ext cx="902907" cy="660689"/>
            </a:xfrm>
            <a:custGeom>
              <a:avLst/>
              <a:gdLst>
                <a:gd name="connsiteX0" fmla="*/ 902907 w 902907"/>
                <a:gd name="connsiteY0" fmla="*/ 0 h 660689"/>
                <a:gd name="connsiteX1" fmla="*/ 902907 w 902907"/>
                <a:gd name="connsiteY1" fmla="*/ 660689 h 660689"/>
                <a:gd name="connsiteX2" fmla="*/ 700682 w 902907"/>
                <a:gd name="connsiteY2" fmla="*/ 660689 h 660689"/>
                <a:gd name="connsiteX3" fmla="*/ 590045 w 902907"/>
                <a:gd name="connsiteY3" fmla="*/ 660689 h 660689"/>
                <a:gd name="connsiteX4" fmla="*/ 0 w 902907"/>
                <a:gd name="connsiteY4" fmla="*/ 660689 h 66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907" h="660689">
                  <a:moveTo>
                    <a:pt x="902907" y="0"/>
                  </a:moveTo>
                  <a:lnTo>
                    <a:pt x="902907" y="660689"/>
                  </a:lnTo>
                  <a:lnTo>
                    <a:pt x="700682" y="660689"/>
                  </a:lnTo>
                  <a:lnTo>
                    <a:pt x="590045" y="660689"/>
                  </a:lnTo>
                  <a:lnTo>
                    <a:pt x="0" y="660689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1" name="Forme libre 5225">
              <a:extLst>
                <a:ext uri="{FF2B5EF4-FFF2-40B4-BE49-F238E27FC236}">
                  <a16:creationId xmlns:a16="http://schemas.microsoft.com/office/drawing/2014/main" id="{26431E7F-7D10-5DBB-62A1-D0718B97F692}"/>
                </a:ext>
              </a:extLst>
            </p:cNvPr>
            <p:cNvSpPr/>
            <p:nvPr/>
          </p:nvSpPr>
          <p:spPr>
            <a:xfrm>
              <a:off x="5028790" y="4000500"/>
              <a:ext cx="167507" cy="9525"/>
            </a:xfrm>
            <a:custGeom>
              <a:avLst/>
              <a:gdLst>
                <a:gd name="connsiteX0" fmla="*/ 167507 w 167507"/>
                <a:gd name="connsiteY0" fmla="*/ 0 h 9525"/>
                <a:gd name="connsiteX1" fmla="*/ 0 w 1675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507" h="9525">
                  <a:moveTo>
                    <a:pt x="167507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2" name="Forme libre 5226">
              <a:extLst>
                <a:ext uri="{FF2B5EF4-FFF2-40B4-BE49-F238E27FC236}">
                  <a16:creationId xmlns:a16="http://schemas.microsoft.com/office/drawing/2014/main" id="{1389E93C-625C-E268-3E9A-2C9BC795D26A}"/>
                </a:ext>
              </a:extLst>
            </p:cNvPr>
            <p:cNvSpPr/>
            <p:nvPr/>
          </p:nvSpPr>
          <p:spPr>
            <a:xfrm>
              <a:off x="5196297" y="2981325"/>
              <a:ext cx="282929" cy="282809"/>
            </a:xfrm>
            <a:custGeom>
              <a:avLst/>
              <a:gdLst>
                <a:gd name="connsiteX0" fmla="*/ 0 w 282929"/>
                <a:gd name="connsiteY0" fmla="*/ 282810 h 282809"/>
                <a:gd name="connsiteX1" fmla="*/ 282930 w 282929"/>
                <a:gd name="connsiteY1" fmla="*/ 0 h 28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929" h="282809">
                  <a:moveTo>
                    <a:pt x="0" y="282810"/>
                  </a:moveTo>
                  <a:lnTo>
                    <a:pt x="28293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3" name="Forme libre 5227">
              <a:extLst>
                <a:ext uri="{FF2B5EF4-FFF2-40B4-BE49-F238E27FC236}">
                  <a16:creationId xmlns:a16="http://schemas.microsoft.com/office/drawing/2014/main" id="{265DCA56-AF53-9F1D-68D2-D3C398FDD45A}"/>
                </a:ext>
              </a:extLst>
            </p:cNvPr>
            <p:cNvSpPr/>
            <p:nvPr/>
          </p:nvSpPr>
          <p:spPr>
            <a:xfrm>
              <a:off x="5037055" y="3690261"/>
              <a:ext cx="124882" cy="161277"/>
            </a:xfrm>
            <a:custGeom>
              <a:avLst/>
              <a:gdLst>
                <a:gd name="connsiteX0" fmla="*/ 124882 w 124882"/>
                <a:gd name="connsiteY0" fmla="*/ 0 h 161277"/>
                <a:gd name="connsiteX1" fmla="*/ 0 w 124882"/>
                <a:gd name="connsiteY1" fmla="*/ 0 h 161277"/>
                <a:gd name="connsiteX2" fmla="*/ 0 w 124882"/>
                <a:gd name="connsiteY2" fmla="*/ 161277 h 161277"/>
                <a:gd name="connsiteX3" fmla="*/ 124882 w 124882"/>
                <a:gd name="connsiteY3" fmla="*/ 161277 h 161277"/>
                <a:gd name="connsiteX4" fmla="*/ 124882 w 124882"/>
                <a:gd name="connsiteY4" fmla="*/ 0 h 16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82" h="161277">
                  <a:moveTo>
                    <a:pt x="124882" y="0"/>
                  </a:moveTo>
                  <a:lnTo>
                    <a:pt x="0" y="0"/>
                  </a:lnTo>
                  <a:lnTo>
                    <a:pt x="0" y="161277"/>
                  </a:lnTo>
                  <a:lnTo>
                    <a:pt x="124882" y="161277"/>
                  </a:lnTo>
                  <a:lnTo>
                    <a:pt x="124882" y="0"/>
                  </a:lnTo>
                  <a:close/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4" name="Forme libre 5228">
              <a:extLst>
                <a:ext uri="{FF2B5EF4-FFF2-40B4-BE49-F238E27FC236}">
                  <a16:creationId xmlns:a16="http://schemas.microsoft.com/office/drawing/2014/main" id="{8202D890-32E3-1F5C-D1B2-76EADED41051}"/>
                </a:ext>
              </a:extLst>
            </p:cNvPr>
            <p:cNvSpPr/>
            <p:nvPr/>
          </p:nvSpPr>
          <p:spPr>
            <a:xfrm>
              <a:off x="5232573" y="3690261"/>
              <a:ext cx="124881" cy="161277"/>
            </a:xfrm>
            <a:custGeom>
              <a:avLst/>
              <a:gdLst>
                <a:gd name="connsiteX0" fmla="*/ 124881 w 124881"/>
                <a:gd name="connsiteY0" fmla="*/ 0 h 161277"/>
                <a:gd name="connsiteX1" fmla="*/ 0 w 124881"/>
                <a:gd name="connsiteY1" fmla="*/ 0 h 161277"/>
                <a:gd name="connsiteX2" fmla="*/ 0 w 124881"/>
                <a:gd name="connsiteY2" fmla="*/ 161277 h 161277"/>
                <a:gd name="connsiteX3" fmla="*/ 124881 w 124881"/>
                <a:gd name="connsiteY3" fmla="*/ 161277 h 161277"/>
                <a:gd name="connsiteX4" fmla="*/ 124881 w 124881"/>
                <a:gd name="connsiteY4" fmla="*/ 0 h 16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81" h="161277">
                  <a:moveTo>
                    <a:pt x="124881" y="0"/>
                  </a:moveTo>
                  <a:lnTo>
                    <a:pt x="0" y="0"/>
                  </a:lnTo>
                  <a:lnTo>
                    <a:pt x="0" y="161277"/>
                  </a:lnTo>
                  <a:lnTo>
                    <a:pt x="124881" y="161277"/>
                  </a:lnTo>
                  <a:lnTo>
                    <a:pt x="124881" y="0"/>
                  </a:lnTo>
                  <a:close/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5" name="Forme libre 5229">
              <a:extLst>
                <a:ext uri="{FF2B5EF4-FFF2-40B4-BE49-F238E27FC236}">
                  <a16:creationId xmlns:a16="http://schemas.microsoft.com/office/drawing/2014/main" id="{60D91F89-B588-515D-C691-4156EAC62375}"/>
                </a:ext>
              </a:extLst>
            </p:cNvPr>
            <p:cNvSpPr/>
            <p:nvPr/>
          </p:nvSpPr>
          <p:spPr>
            <a:xfrm>
              <a:off x="5795562" y="3690261"/>
              <a:ext cx="124882" cy="161277"/>
            </a:xfrm>
            <a:custGeom>
              <a:avLst/>
              <a:gdLst>
                <a:gd name="connsiteX0" fmla="*/ 124882 w 124882"/>
                <a:gd name="connsiteY0" fmla="*/ 0 h 161277"/>
                <a:gd name="connsiteX1" fmla="*/ 0 w 124882"/>
                <a:gd name="connsiteY1" fmla="*/ 0 h 161277"/>
                <a:gd name="connsiteX2" fmla="*/ 0 w 124882"/>
                <a:gd name="connsiteY2" fmla="*/ 161277 h 161277"/>
                <a:gd name="connsiteX3" fmla="*/ 124882 w 124882"/>
                <a:gd name="connsiteY3" fmla="*/ 161277 h 161277"/>
                <a:gd name="connsiteX4" fmla="*/ 124882 w 124882"/>
                <a:gd name="connsiteY4" fmla="*/ 0 h 16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82" h="161277">
                  <a:moveTo>
                    <a:pt x="124882" y="0"/>
                  </a:moveTo>
                  <a:lnTo>
                    <a:pt x="0" y="0"/>
                  </a:lnTo>
                  <a:lnTo>
                    <a:pt x="0" y="161277"/>
                  </a:lnTo>
                  <a:lnTo>
                    <a:pt x="124882" y="161277"/>
                  </a:lnTo>
                  <a:lnTo>
                    <a:pt x="124882" y="0"/>
                  </a:lnTo>
                  <a:close/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6" name="Forme libre 5230">
              <a:extLst>
                <a:ext uri="{FF2B5EF4-FFF2-40B4-BE49-F238E27FC236}">
                  <a16:creationId xmlns:a16="http://schemas.microsoft.com/office/drawing/2014/main" id="{9E362126-D424-7A62-1031-BF1817A9181D}"/>
                </a:ext>
              </a:extLst>
            </p:cNvPr>
            <p:cNvSpPr/>
            <p:nvPr/>
          </p:nvSpPr>
          <p:spPr>
            <a:xfrm>
              <a:off x="5429538" y="3604907"/>
              <a:ext cx="278618" cy="324116"/>
            </a:xfrm>
            <a:custGeom>
              <a:avLst/>
              <a:gdLst>
                <a:gd name="connsiteX0" fmla="*/ 278619 w 278618"/>
                <a:gd name="connsiteY0" fmla="*/ 0 h 324116"/>
                <a:gd name="connsiteX1" fmla="*/ 0 w 278618"/>
                <a:gd name="connsiteY1" fmla="*/ 0 h 324116"/>
                <a:gd name="connsiteX2" fmla="*/ 0 w 278618"/>
                <a:gd name="connsiteY2" fmla="*/ 324117 h 324116"/>
                <a:gd name="connsiteX3" fmla="*/ 278619 w 278618"/>
                <a:gd name="connsiteY3" fmla="*/ 324117 h 324116"/>
                <a:gd name="connsiteX4" fmla="*/ 278619 w 278618"/>
                <a:gd name="connsiteY4" fmla="*/ 0 h 3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18" h="324116">
                  <a:moveTo>
                    <a:pt x="278619" y="0"/>
                  </a:moveTo>
                  <a:lnTo>
                    <a:pt x="0" y="0"/>
                  </a:lnTo>
                  <a:lnTo>
                    <a:pt x="0" y="324117"/>
                  </a:lnTo>
                  <a:lnTo>
                    <a:pt x="278619" y="324117"/>
                  </a:lnTo>
                  <a:lnTo>
                    <a:pt x="278619" y="0"/>
                  </a:lnTo>
                  <a:close/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7" name="Forme libre 5231">
              <a:extLst>
                <a:ext uri="{FF2B5EF4-FFF2-40B4-BE49-F238E27FC236}">
                  <a16:creationId xmlns:a16="http://schemas.microsoft.com/office/drawing/2014/main" id="{7AAFA417-1B61-051A-A4EE-3B6AEB4928A4}"/>
                </a:ext>
              </a:extLst>
            </p:cNvPr>
            <p:cNvSpPr/>
            <p:nvPr/>
          </p:nvSpPr>
          <p:spPr>
            <a:xfrm>
              <a:off x="5990967" y="3690261"/>
              <a:ext cx="124882" cy="161277"/>
            </a:xfrm>
            <a:custGeom>
              <a:avLst/>
              <a:gdLst>
                <a:gd name="connsiteX0" fmla="*/ 124882 w 124882"/>
                <a:gd name="connsiteY0" fmla="*/ 0 h 161277"/>
                <a:gd name="connsiteX1" fmla="*/ 0 w 124882"/>
                <a:gd name="connsiteY1" fmla="*/ 0 h 161277"/>
                <a:gd name="connsiteX2" fmla="*/ 0 w 124882"/>
                <a:gd name="connsiteY2" fmla="*/ 161277 h 161277"/>
                <a:gd name="connsiteX3" fmla="*/ 124882 w 124882"/>
                <a:gd name="connsiteY3" fmla="*/ 161277 h 161277"/>
                <a:gd name="connsiteX4" fmla="*/ 124882 w 124882"/>
                <a:gd name="connsiteY4" fmla="*/ 0 h 16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82" h="161277">
                  <a:moveTo>
                    <a:pt x="124882" y="0"/>
                  </a:moveTo>
                  <a:lnTo>
                    <a:pt x="0" y="0"/>
                  </a:lnTo>
                  <a:lnTo>
                    <a:pt x="0" y="161277"/>
                  </a:lnTo>
                  <a:lnTo>
                    <a:pt x="124882" y="161277"/>
                  </a:lnTo>
                  <a:lnTo>
                    <a:pt x="124882" y="0"/>
                  </a:lnTo>
                  <a:close/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8" name="Forme libre 5232">
              <a:extLst>
                <a:ext uri="{FF2B5EF4-FFF2-40B4-BE49-F238E27FC236}">
                  <a16:creationId xmlns:a16="http://schemas.microsoft.com/office/drawing/2014/main" id="{8EAE80AE-BD66-F03F-A725-1A116B5A1DDC}"/>
                </a:ext>
              </a:extLst>
            </p:cNvPr>
            <p:cNvSpPr/>
            <p:nvPr/>
          </p:nvSpPr>
          <p:spPr>
            <a:xfrm>
              <a:off x="5337702" y="3929014"/>
              <a:ext cx="457860" cy="9525"/>
            </a:xfrm>
            <a:custGeom>
              <a:avLst/>
              <a:gdLst>
                <a:gd name="connsiteX0" fmla="*/ 0 w 457860"/>
                <a:gd name="connsiteY0" fmla="*/ 0 h 9525"/>
                <a:gd name="connsiteX1" fmla="*/ 457860 w 4578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860" h="9525">
                  <a:moveTo>
                    <a:pt x="0" y="0"/>
                  </a:moveTo>
                  <a:lnTo>
                    <a:pt x="45786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9" name="Forme libre 5233">
              <a:extLst>
                <a:ext uri="{FF2B5EF4-FFF2-40B4-BE49-F238E27FC236}">
                  <a16:creationId xmlns:a16="http://schemas.microsoft.com/office/drawing/2014/main" id="{6B39FFBF-318D-E7ED-7B8B-5A1A2BFA4286}"/>
                </a:ext>
              </a:extLst>
            </p:cNvPr>
            <p:cNvSpPr/>
            <p:nvPr/>
          </p:nvSpPr>
          <p:spPr>
            <a:xfrm>
              <a:off x="5566631" y="3725703"/>
              <a:ext cx="9525" cy="203301"/>
            </a:xfrm>
            <a:custGeom>
              <a:avLst/>
              <a:gdLst>
                <a:gd name="connsiteX0" fmla="*/ 0 w 9525"/>
                <a:gd name="connsiteY0" fmla="*/ 0 h 203301"/>
                <a:gd name="connsiteX1" fmla="*/ 0 w 9525"/>
                <a:gd name="connsiteY1" fmla="*/ 203302 h 20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03301">
                  <a:moveTo>
                    <a:pt x="0" y="0"/>
                  </a:moveTo>
                  <a:lnTo>
                    <a:pt x="0" y="203302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0" name="Forme libre 5234">
              <a:extLst>
                <a:ext uri="{FF2B5EF4-FFF2-40B4-BE49-F238E27FC236}">
                  <a16:creationId xmlns:a16="http://schemas.microsoft.com/office/drawing/2014/main" id="{E1CA4F6A-465D-A223-481A-AE2E75961B6F}"/>
                </a:ext>
              </a:extLst>
            </p:cNvPr>
            <p:cNvSpPr/>
            <p:nvPr/>
          </p:nvSpPr>
          <p:spPr>
            <a:xfrm>
              <a:off x="5461624" y="3531622"/>
              <a:ext cx="213005" cy="9525"/>
            </a:xfrm>
            <a:custGeom>
              <a:avLst/>
              <a:gdLst>
                <a:gd name="connsiteX0" fmla="*/ 0 w 213005"/>
                <a:gd name="connsiteY0" fmla="*/ 0 h 9525"/>
                <a:gd name="connsiteX1" fmla="*/ 213006 w 21300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005" h="9525">
                  <a:moveTo>
                    <a:pt x="0" y="0"/>
                  </a:moveTo>
                  <a:lnTo>
                    <a:pt x="213006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1" name="Forme libre 5235">
              <a:extLst>
                <a:ext uri="{FF2B5EF4-FFF2-40B4-BE49-F238E27FC236}">
                  <a16:creationId xmlns:a16="http://schemas.microsoft.com/office/drawing/2014/main" id="{A22E4F40-B8FE-0F32-CC4C-E256E26B223D}"/>
                </a:ext>
              </a:extLst>
            </p:cNvPr>
            <p:cNvSpPr/>
            <p:nvPr/>
          </p:nvSpPr>
          <p:spPr>
            <a:xfrm>
              <a:off x="5552623" y="3284245"/>
              <a:ext cx="40589" cy="44540"/>
            </a:xfrm>
            <a:custGeom>
              <a:avLst/>
              <a:gdLst>
                <a:gd name="connsiteX0" fmla="*/ 0 w 40589"/>
                <a:gd name="connsiteY0" fmla="*/ 0 h 44540"/>
                <a:gd name="connsiteX1" fmla="*/ 0 w 40589"/>
                <a:gd name="connsiteY1" fmla="*/ 44541 h 44540"/>
                <a:gd name="connsiteX2" fmla="*/ 40590 w 40589"/>
                <a:gd name="connsiteY2" fmla="*/ 44541 h 4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89" h="44540">
                  <a:moveTo>
                    <a:pt x="0" y="0"/>
                  </a:moveTo>
                  <a:lnTo>
                    <a:pt x="0" y="44541"/>
                  </a:lnTo>
                  <a:lnTo>
                    <a:pt x="40590" y="44541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2" name="Forme libre 5236">
              <a:extLst>
                <a:ext uri="{FF2B5EF4-FFF2-40B4-BE49-F238E27FC236}">
                  <a16:creationId xmlns:a16="http://schemas.microsoft.com/office/drawing/2014/main" id="{F8A887DD-F7BE-18F4-537D-177F21298B83}"/>
                </a:ext>
              </a:extLst>
            </p:cNvPr>
            <p:cNvSpPr/>
            <p:nvPr/>
          </p:nvSpPr>
          <p:spPr>
            <a:xfrm>
              <a:off x="5474200" y="3214082"/>
              <a:ext cx="184868" cy="184868"/>
            </a:xfrm>
            <a:custGeom>
              <a:avLst/>
              <a:gdLst>
                <a:gd name="connsiteX0" fmla="*/ 92434 w 184868"/>
                <a:gd name="connsiteY0" fmla="*/ 184869 h 184868"/>
                <a:gd name="connsiteX1" fmla="*/ 184869 w 184868"/>
                <a:gd name="connsiteY1" fmla="*/ 92434 h 184868"/>
                <a:gd name="connsiteX2" fmla="*/ 92434 w 184868"/>
                <a:gd name="connsiteY2" fmla="*/ 0 h 184868"/>
                <a:gd name="connsiteX3" fmla="*/ 0 w 184868"/>
                <a:gd name="connsiteY3" fmla="*/ 92434 h 184868"/>
                <a:gd name="connsiteX4" fmla="*/ 92434 w 184868"/>
                <a:gd name="connsiteY4" fmla="*/ 184869 h 1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68" h="184868">
                  <a:moveTo>
                    <a:pt x="92434" y="184869"/>
                  </a:moveTo>
                  <a:cubicBezTo>
                    <a:pt x="143485" y="184869"/>
                    <a:pt x="184869" y="143485"/>
                    <a:pt x="184869" y="92434"/>
                  </a:cubicBezTo>
                  <a:cubicBezTo>
                    <a:pt x="184869" y="41384"/>
                    <a:pt x="143485" y="0"/>
                    <a:pt x="92434" y="0"/>
                  </a:cubicBezTo>
                  <a:cubicBezTo>
                    <a:pt x="41384" y="0"/>
                    <a:pt x="0" y="41384"/>
                    <a:pt x="0" y="92434"/>
                  </a:cubicBezTo>
                  <a:cubicBezTo>
                    <a:pt x="0" y="143485"/>
                    <a:pt x="41384" y="184869"/>
                    <a:pt x="92434" y="184869"/>
                  </a:cubicBezTo>
                  <a:close/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3" name="Forme libre 5237">
              <a:extLst>
                <a:ext uri="{FF2B5EF4-FFF2-40B4-BE49-F238E27FC236}">
                  <a16:creationId xmlns:a16="http://schemas.microsoft.com/office/drawing/2014/main" id="{1DB0AD56-6440-6D0B-7AF3-3D492375EECB}"/>
                </a:ext>
              </a:extLst>
            </p:cNvPr>
            <p:cNvSpPr/>
            <p:nvPr/>
          </p:nvSpPr>
          <p:spPr>
            <a:xfrm>
              <a:off x="5076323" y="3454746"/>
              <a:ext cx="81777" cy="112194"/>
            </a:xfrm>
            <a:custGeom>
              <a:avLst/>
              <a:gdLst>
                <a:gd name="connsiteX0" fmla="*/ 81778 w 81777"/>
                <a:gd name="connsiteY0" fmla="*/ 0 h 112194"/>
                <a:gd name="connsiteX1" fmla="*/ 0 w 81777"/>
                <a:gd name="connsiteY1" fmla="*/ 0 h 112194"/>
                <a:gd name="connsiteX2" fmla="*/ 0 w 81777"/>
                <a:gd name="connsiteY2" fmla="*/ 112195 h 112194"/>
                <a:gd name="connsiteX3" fmla="*/ 81778 w 81777"/>
                <a:gd name="connsiteY3" fmla="*/ 112195 h 1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7" h="112194">
                  <a:moveTo>
                    <a:pt x="81778" y="0"/>
                  </a:moveTo>
                  <a:lnTo>
                    <a:pt x="0" y="0"/>
                  </a:lnTo>
                  <a:lnTo>
                    <a:pt x="0" y="112195"/>
                  </a:lnTo>
                  <a:lnTo>
                    <a:pt x="81778" y="112195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4" name="Forme libre 5238">
              <a:extLst>
                <a:ext uri="{FF2B5EF4-FFF2-40B4-BE49-F238E27FC236}">
                  <a16:creationId xmlns:a16="http://schemas.microsoft.com/office/drawing/2014/main" id="{BDEB7BC9-15C9-C872-581B-0AA640D2CEEE}"/>
                </a:ext>
              </a:extLst>
            </p:cNvPr>
            <p:cNvSpPr/>
            <p:nvPr/>
          </p:nvSpPr>
          <p:spPr>
            <a:xfrm>
              <a:off x="5234610" y="3454746"/>
              <a:ext cx="81777" cy="112194"/>
            </a:xfrm>
            <a:custGeom>
              <a:avLst/>
              <a:gdLst>
                <a:gd name="connsiteX0" fmla="*/ 0 w 81777"/>
                <a:gd name="connsiteY0" fmla="*/ 112195 h 112194"/>
                <a:gd name="connsiteX1" fmla="*/ 81778 w 81777"/>
                <a:gd name="connsiteY1" fmla="*/ 112195 h 112194"/>
                <a:gd name="connsiteX2" fmla="*/ 81778 w 81777"/>
                <a:gd name="connsiteY2" fmla="*/ 0 h 112194"/>
                <a:gd name="connsiteX3" fmla="*/ 0 w 81777"/>
                <a:gd name="connsiteY3" fmla="*/ 0 h 1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7" h="112194">
                  <a:moveTo>
                    <a:pt x="0" y="112195"/>
                  </a:moveTo>
                  <a:lnTo>
                    <a:pt x="81778" y="112195"/>
                  </a:lnTo>
                  <a:lnTo>
                    <a:pt x="81778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5" name="Forme libre 5239">
              <a:extLst>
                <a:ext uri="{FF2B5EF4-FFF2-40B4-BE49-F238E27FC236}">
                  <a16:creationId xmlns:a16="http://schemas.microsoft.com/office/drawing/2014/main" id="{CB02A309-E9FC-7D5D-C544-052DD7D9EBDD}"/>
                </a:ext>
              </a:extLst>
            </p:cNvPr>
            <p:cNvSpPr/>
            <p:nvPr/>
          </p:nvSpPr>
          <p:spPr>
            <a:xfrm>
              <a:off x="5834355" y="3453907"/>
              <a:ext cx="81774" cy="112309"/>
            </a:xfrm>
            <a:custGeom>
              <a:avLst/>
              <a:gdLst>
                <a:gd name="connsiteX0" fmla="*/ 81774 w 81774"/>
                <a:gd name="connsiteY0" fmla="*/ 0 h 112309"/>
                <a:gd name="connsiteX1" fmla="*/ 0 w 81774"/>
                <a:gd name="connsiteY1" fmla="*/ 0 h 112309"/>
                <a:gd name="connsiteX2" fmla="*/ 0 w 81774"/>
                <a:gd name="connsiteY2" fmla="*/ 112309 h 112309"/>
                <a:gd name="connsiteX3" fmla="*/ 81774 w 81774"/>
                <a:gd name="connsiteY3" fmla="*/ 112309 h 11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4" h="112309">
                  <a:moveTo>
                    <a:pt x="81774" y="0"/>
                  </a:moveTo>
                  <a:lnTo>
                    <a:pt x="0" y="0"/>
                  </a:lnTo>
                  <a:lnTo>
                    <a:pt x="0" y="112309"/>
                  </a:lnTo>
                  <a:lnTo>
                    <a:pt x="81774" y="112309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6" name="Forme libre 5240">
              <a:extLst>
                <a:ext uri="{FF2B5EF4-FFF2-40B4-BE49-F238E27FC236}">
                  <a16:creationId xmlns:a16="http://schemas.microsoft.com/office/drawing/2014/main" id="{41C2716B-7537-638D-2E51-CEFD7B0F16CC}"/>
                </a:ext>
              </a:extLst>
            </p:cNvPr>
            <p:cNvSpPr/>
            <p:nvPr/>
          </p:nvSpPr>
          <p:spPr>
            <a:xfrm>
              <a:off x="5992644" y="3453907"/>
              <a:ext cx="81781" cy="112309"/>
            </a:xfrm>
            <a:custGeom>
              <a:avLst/>
              <a:gdLst>
                <a:gd name="connsiteX0" fmla="*/ 0 w 81781"/>
                <a:gd name="connsiteY0" fmla="*/ 112309 h 112309"/>
                <a:gd name="connsiteX1" fmla="*/ 81782 w 81781"/>
                <a:gd name="connsiteY1" fmla="*/ 112309 h 112309"/>
                <a:gd name="connsiteX2" fmla="*/ 81782 w 81781"/>
                <a:gd name="connsiteY2" fmla="*/ 0 h 112309"/>
                <a:gd name="connsiteX3" fmla="*/ 0 w 81781"/>
                <a:gd name="connsiteY3" fmla="*/ 0 h 11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81" h="112309">
                  <a:moveTo>
                    <a:pt x="0" y="112309"/>
                  </a:moveTo>
                  <a:lnTo>
                    <a:pt x="81782" y="112309"/>
                  </a:lnTo>
                  <a:lnTo>
                    <a:pt x="8178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7" name="Forme libre 5241">
              <a:extLst>
                <a:ext uri="{FF2B5EF4-FFF2-40B4-BE49-F238E27FC236}">
                  <a16:creationId xmlns:a16="http://schemas.microsoft.com/office/drawing/2014/main" id="{1903B241-4438-FE14-AD3F-FDCE1FBDDF19}"/>
                </a:ext>
              </a:extLst>
            </p:cNvPr>
            <p:cNvSpPr/>
            <p:nvPr/>
          </p:nvSpPr>
          <p:spPr>
            <a:xfrm>
              <a:off x="4933950" y="2533650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33C74B21-4E98-0EBF-7F72-C52C709021D6}"/>
              </a:ext>
            </a:extLst>
          </p:cNvPr>
          <p:cNvCxnSpPr>
            <a:cxnSpLocks/>
          </p:cNvCxnSpPr>
          <p:nvPr/>
        </p:nvCxnSpPr>
        <p:spPr>
          <a:xfrm>
            <a:off x="1382467" y="4074368"/>
            <a:ext cx="10165278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Ellipse 176">
            <a:extLst>
              <a:ext uri="{FF2B5EF4-FFF2-40B4-BE49-F238E27FC236}">
                <a16:creationId xmlns:a16="http://schemas.microsoft.com/office/drawing/2014/main" id="{AFDD84E4-9B0E-42D1-3C4E-3E4A9A53A07E}"/>
              </a:ext>
            </a:extLst>
          </p:cNvPr>
          <p:cNvSpPr/>
          <p:nvPr/>
        </p:nvSpPr>
        <p:spPr>
          <a:xfrm>
            <a:off x="3486516" y="3833555"/>
            <a:ext cx="492181" cy="481625"/>
          </a:xfrm>
          <a:prstGeom prst="ellipse">
            <a:avLst/>
          </a:prstGeom>
          <a:solidFill>
            <a:srgbClr val="F5F5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7C27AB84-F887-6DAE-B638-C307A9B9372B}"/>
              </a:ext>
            </a:extLst>
          </p:cNvPr>
          <p:cNvSpPr/>
          <p:nvPr/>
        </p:nvSpPr>
        <p:spPr>
          <a:xfrm>
            <a:off x="6229716" y="3833555"/>
            <a:ext cx="492181" cy="481625"/>
          </a:xfrm>
          <a:prstGeom prst="ellipse">
            <a:avLst/>
          </a:prstGeom>
          <a:solidFill>
            <a:srgbClr val="F5F5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34C1EA6F-9258-93CB-4522-6A6D8B72C81B}"/>
              </a:ext>
            </a:extLst>
          </p:cNvPr>
          <p:cNvSpPr/>
          <p:nvPr/>
        </p:nvSpPr>
        <p:spPr>
          <a:xfrm>
            <a:off x="8996669" y="3833555"/>
            <a:ext cx="492181" cy="481625"/>
          </a:xfrm>
          <a:prstGeom prst="ellipse">
            <a:avLst/>
          </a:prstGeom>
          <a:solidFill>
            <a:srgbClr val="F5F5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35897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559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Cifras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claves de las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entidades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del Grupo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50B02A-B680-3D82-F7C3-55F149A9D164}"/>
              </a:ext>
            </a:extLst>
          </p:cNvPr>
          <p:cNvSpPr txBox="1"/>
          <p:nvPr/>
        </p:nvSpPr>
        <p:spPr>
          <a:xfrm>
            <a:off x="10347230" y="2339282"/>
            <a:ext cx="1533974" cy="87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2776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empleados,</a:t>
            </a:r>
            <a:r>
              <a:rPr lang="es-ES_tradnl" sz="1089" noProof="0" dirty="0">
                <a:solidFill>
                  <a:schemeClr val="tx2"/>
                </a:solidFill>
              </a:rPr>
              <a:t> 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de los cuales 1016 sobre el terreno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95E92D-84A7-DF4D-B26D-5B343F520299}"/>
              </a:ext>
            </a:extLst>
          </p:cNvPr>
          <p:cNvSpPr txBox="1"/>
          <p:nvPr/>
        </p:nvSpPr>
        <p:spPr>
          <a:xfrm>
            <a:off x="8276624" y="2339282"/>
            <a:ext cx="1890174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856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proyectos nuevos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 en 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CE609C-1C90-450A-959B-F75E07BAB6EE}"/>
              </a:ext>
            </a:extLst>
          </p:cNvPr>
          <p:cNvSpPr txBox="1"/>
          <p:nvPr/>
        </p:nvSpPr>
        <p:spPr>
          <a:xfrm>
            <a:off x="10347230" y="4147474"/>
            <a:ext cx="1533974" cy="86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480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empleados,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de los cuales 100 sobre el terreno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91E33F-DCDB-0EB2-CFBA-A6D7C7A6281E}"/>
              </a:ext>
            </a:extLst>
          </p:cNvPr>
          <p:cNvSpPr txBox="1"/>
          <p:nvPr/>
        </p:nvSpPr>
        <p:spPr>
          <a:xfrm>
            <a:off x="6276691" y="4147473"/>
            <a:ext cx="2094667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2800 M €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de firmas 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en 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0526E2-DE25-32FD-8E67-4B386AB581B5}"/>
              </a:ext>
            </a:extLst>
          </p:cNvPr>
          <p:cNvSpPr txBox="1"/>
          <p:nvPr/>
        </p:nvSpPr>
        <p:spPr>
          <a:xfrm>
            <a:off x="8454724" y="4147473"/>
            <a:ext cx="1533974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200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proyectos nuevos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en 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85C8CE-21C2-F06B-81FF-964C374F8B55}"/>
              </a:ext>
            </a:extLst>
          </p:cNvPr>
          <p:cNvSpPr txBox="1"/>
          <p:nvPr/>
        </p:nvSpPr>
        <p:spPr>
          <a:xfrm>
            <a:off x="4187066" y="4147473"/>
            <a:ext cx="2057330" cy="73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2900 M €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en compromisos</a:t>
            </a:r>
            <a:r>
              <a:rPr lang="es-ES_tradnl" sz="1089" noProof="0" dirty="0">
                <a:solidFill>
                  <a:schemeClr val="tx2"/>
                </a:solidFill>
              </a:rPr>
              <a:t> 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en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482CF3-CBD3-A007-D3ED-DDE8EB67671D}"/>
              </a:ext>
            </a:extLst>
          </p:cNvPr>
          <p:cNvSpPr txBox="1"/>
          <p:nvPr/>
        </p:nvSpPr>
        <p:spPr>
          <a:xfrm>
            <a:off x="6366818" y="5846323"/>
            <a:ext cx="1914413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800 M €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de firmas 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en 2024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16728D-FBDF-1BD9-27BD-A1ABD852162E}"/>
              </a:ext>
            </a:extLst>
          </p:cNvPr>
          <p:cNvSpPr txBox="1"/>
          <p:nvPr/>
        </p:nvSpPr>
        <p:spPr>
          <a:xfrm>
            <a:off x="10347230" y="5846323"/>
            <a:ext cx="1533974" cy="86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2320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empleados,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de los cuales 1450 sobre el terreno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B1648B-D489-EB7A-707D-F0DD84E327D7}"/>
              </a:ext>
            </a:extLst>
          </p:cNvPr>
          <p:cNvSpPr txBox="1"/>
          <p:nvPr/>
        </p:nvSpPr>
        <p:spPr>
          <a:xfrm>
            <a:off x="8276624" y="5846323"/>
            <a:ext cx="1890174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211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proyectos nuevos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en 2024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49B10F-A486-991E-BB7D-8472E40AA0E2}"/>
              </a:ext>
            </a:extLst>
          </p:cNvPr>
          <p:cNvSpPr txBox="1"/>
          <p:nvPr/>
        </p:nvSpPr>
        <p:spPr>
          <a:xfrm>
            <a:off x="4258525" y="5846323"/>
            <a:ext cx="1914413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447 M €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de volumen de negocios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en 2024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FC903D-2656-C23A-8DA3-ABB98E4808D5}"/>
              </a:ext>
            </a:extLst>
          </p:cNvPr>
          <p:cNvSpPr txBox="1"/>
          <p:nvPr/>
        </p:nvSpPr>
        <p:spPr>
          <a:xfrm>
            <a:off x="6295359" y="2339282"/>
            <a:ext cx="2057330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8400 M €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de firmas 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en 2024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03E4D1-348B-0B19-4F83-F0C8BFDFDDB0}"/>
              </a:ext>
            </a:extLst>
          </p:cNvPr>
          <p:cNvSpPr txBox="1"/>
          <p:nvPr/>
        </p:nvSpPr>
        <p:spPr>
          <a:xfrm>
            <a:off x="4112734" y="2339282"/>
            <a:ext cx="2205994" cy="73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177" b="1" noProof="0" dirty="0">
                <a:solidFill>
                  <a:schemeClr val="tx2"/>
                </a:solidFill>
              </a:rPr>
              <a:t>10 100 M €</a:t>
            </a:r>
          </a:p>
          <a:p>
            <a:pPr algn="ctr" rtl="0"/>
            <a:r>
              <a:rPr lang="es-ES_tradnl" sz="998" noProof="0" dirty="0">
                <a:solidFill>
                  <a:schemeClr val="tx2"/>
                </a:solidFill>
              </a:rPr>
              <a:t>en compromisos</a:t>
            </a:r>
            <a:r>
              <a:rPr lang="es-ES_tradnl" sz="1089" noProof="0" dirty="0">
                <a:solidFill>
                  <a:schemeClr val="tx2"/>
                </a:solidFill>
              </a:rPr>
              <a:t> </a:t>
            </a:r>
          </a:p>
          <a:p>
            <a:pPr algn="ctr" rtl="0"/>
            <a:r>
              <a:rPr lang="es-ES_tradnl" sz="907" noProof="0" dirty="0">
                <a:solidFill>
                  <a:schemeClr val="tx2"/>
                </a:solidFill>
              </a:rPr>
              <a:t>en 2024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BA2668C-079B-EA34-ACF7-C053C131A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564" y="1895017"/>
            <a:ext cx="1613046" cy="9396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3691022-AF13-2654-E883-AB5A879A0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515" y="3660382"/>
            <a:ext cx="2275996" cy="89078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334436A-FE7D-4964-615E-DA2B54B7D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590" y="5251987"/>
            <a:ext cx="2195004" cy="1340554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52CB6AD-5CBE-D8C0-00B7-8DD7221CA4C5}"/>
              </a:ext>
            </a:extLst>
          </p:cNvPr>
          <p:cNvCxnSpPr>
            <a:cxnSpLocks/>
          </p:cNvCxnSpPr>
          <p:nvPr/>
        </p:nvCxnSpPr>
        <p:spPr>
          <a:xfrm>
            <a:off x="1491742" y="3289175"/>
            <a:ext cx="10461668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9AE81B8-CE75-8B15-678D-9F0C21898416}"/>
              </a:ext>
            </a:extLst>
          </p:cNvPr>
          <p:cNvCxnSpPr>
            <a:cxnSpLocks/>
          </p:cNvCxnSpPr>
          <p:nvPr/>
        </p:nvCxnSpPr>
        <p:spPr>
          <a:xfrm>
            <a:off x="1491742" y="5078390"/>
            <a:ext cx="10461668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5F49317-B434-130D-B82D-17AA798B17E4}"/>
              </a:ext>
            </a:extLst>
          </p:cNvPr>
          <p:cNvGrpSpPr/>
          <p:nvPr/>
        </p:nvGrpSpPr>
        <p:grpSpPr>
          <a:xfrm>
            <a:off x="4892209" y="1742224"/>
            <a:ext cx="647044" cy="528166"/>
            <a:chOff x="779651" y="107425"/>
            <a:chExt cx="2283351" cy="1863842"/>
          </a:xfrm>
        </p:grpSpPr>
        <p:sp>
          <p:nvSpPr>
            <p:cNvPr id="22" name="Forme libre 30">
              <a:extLst>
                <a:ext uri="{FF2B5EF4-FFF2-40B4-BE49-F238E27FC236}">
                  <a16:creationId xmlns:a16="http://schemas.microsoft.com/office/drawing/2014/main" id="{58F9F5FF-676B-ACA1-77DB-2112413D1F4B}"/>
                </a:ext>
              </a:extLst>
            </p:cNvPr>
            <p:cNvSpPr/>
            <p:nvPr/>
          </p:nvSpPr>
          <p:spPr>
            <a:xfrm>
              <a:off x="2122714" y="709862"/>
              <a:ext cx="242582" cy="9525"/>
            </a:xfrm>
            <a:custGeom>
              <a:avLst/>
              <a:gdLst>
                <a:gd name="connsiteX0" fmla="*/ 242583 w 242582"/>
                <a:gd name="connsiteY0" fmla="*/ 0 h 9525"/>
                <a:gd name="connsiteX1" fmla="*/ 0 w 2425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582" h="9525">
                  <a:moveTo>
                    <a:pt x="242583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" name="Forme libre 32">
              <a:extLst>
                <a:ext uri="{FF2B5EF4-FFF2-40B4-BE49-F238E27FC236}">
                  <a16:creationId xmlns:a16="http://schemas.microsoft.com/office/drawing/2014/main" id="{F9F5107E-E9B9-B3AB-B78C-A3D43F1CBF63}"/>
                </a:ext>
              </a:extLst>
            </p:cNvPr>
            <p:cNvSpPr/>
            <p:nvPr/>
          </p:nvSpPr>
          <p:spPr>
            <a:xfrm>
              <a:off x="2122714" y="846970"/>
              <a:ext cx="242582" cy="9525"/>
            </a:xfrm>
            <a:custGeom>
              <a:avLst/>
              <a:gdLst>
                <a:gd name="connsiteX0" fmla="*/ 242583 w 242582"/>
                <a:gd name="connsiteY0" fmla="*/ 0 h 9525"/>
                <a:gd name="connsiteX1" fmla="*/ 0 w 2425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582" h="9525">
                  <a:moveTo>
                    <a:pt x="242583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" name="Forme libre 33">
              <a:extLst>
                <a:ext uri="{FF2B5EF4-FFF2-40B4-BE49-F238E27FC236}">
                  <a16:creationId xmlns:a16="http://schemas.microsoft.com/office/drawing/2014/main" id="{E1E30E15-4831-33A8-4648-1E8E2B4380F3}"/>
                </a:ext>
              </a:extLst>
            </p:cNvPr>
            <p:cNvSpPr/>
            <p:nvPr/>
          </p:nvSpPr>
          <p:spPr>
            <a:xfrm>
              <a:off x="1880121" y="277424"/>
              <a:ext cx="970340" cy="970343"/>
            </a:xfrm>
            <a:custGeom>
              <a:avLst/>
              <a:gdLst>
                <a:gd name="connsiteX0" fmla="*/ 485175 w 970340"/>
                <a:gd name="connsiteY0" fmla="*/ 970343 h 970343"/>
                <a:gd name="connsiteX1" fmla="*/ 970340 w 970340"/>
                <a:gd name="connsiteY1" fmla="*/ 485169 h 970343"/>
                <a:gd name="connsiteX2" fmla="*/ 485175 w 970340"/>
                <a:gd name="connsiteY2" fmla="*/ 0 h 970343"/>
                <a:gd name="connsiteX3" fmla="*/ 0 w 970340"/>
                <a:gd name="connsiteY3" fmla="*/ 485169 h 970343"/>
                <a:gd name="connsiteX4" fmla="*/ 485175 w 970340"/>
                <a:gd name="connsiteY4" fmla="*/ 970343 h 97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340" h="970343">
                  <a:moveTo>
                    <a:pt x="485175" y="970343"/>
                  </a:moveTo>
                  <a:cubicBezTo>
                    <a:pt x="753123" y="970343"/>
                    <a:pt x="970340" y="753121"/>
                    <a:pt x="970340" y="485169"/>
                  </a:cubicBezTo>
                  <a:cubicBezTo>
                    <a:pt x="970340" y="217218"/>
                    <a:pt x="753123" y="0"/>
                    <a:pt x="485175" y="0"/>
                  </a:cubicBezTo>
                  <a:cubicBezTo>
                    <a:pt x="217218" y="0"/>
                    <a:pt x="0" y="217218"/>
                    <a:pt x="0" y="485169"/>
                  </a:cubicBezTo>
                  <a:cubicBezTo>
                    <a:pt x="0" y="753121"/>
                    <a:pt x="217218" y="970343"/>
                    <a:pt x="485175" y="970343"/>
                  </a:cubicBez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5" name="Forme libre 39">
              <a:extLst>
                <a:ext uri="{FF2B5EF4-FFF2-40B4-BE49-F238E27FC236}">
                  <a16:creationId xmlns:a16="http://schemas.microsoft.com/office/drawing/2014/main" id="{E10C4D43-76FA-E3BC-700E-106CD8D29626}"/>
                </a:ext>
              </a:extLst>
            </p:cNvPr>
            <p:cNvSpPr/>
            <p:nvPr/>
          </p:nvSpPr>
          <p:spPr>
            <a:xfrm>
              <a:off x="2175444" y="530561"/>
              <a:ext cx="400792" cy="453528"/>
            </a:xfrm>
            <a:custGeom>
              <a:avLst/>
              <a:gdLst>
                <a:gd name="connsiteX0" fmla="*/ 400793 w 400792"/>
                <a:gd name="connsiteY0" fmla="*/ 354740 h 453528"/>
                <a:gd name="connsiteX1" fmla="*/ 219999 w 400792"/>
                <a:gd name="connsiteY1" fmla="*/ 453528 h 453528"/>
                <a:gd name="connsiteX2" fmla="*/ 0 w 400792"/>
                <a:gd name="connsiteY2" fmla="*/ 226765 h 453528"/>
                <a:gd name="connsiteX3" fmla="*/ 219999 w 400792"/>
                <a:gd name="connsiteY3" fmla="*/ 0 h 453528"/>
                <a:gd name="connsiteX4" fmla="*/ 396440 w 400792"/>
                <a:gd name="connsiteY4" fmla="*/ 92053 h 45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792" h="453528">
                  <a:moveTo>
                    <a:pt x="400793" y="354740"/>
                  </a:moveTo>
                  <a:cubicBezTo>
                    <a:pt x="361588" y="415360"/>
                    <a:pt x="294056" y="453528"/>
                    <a:pt x="219999" y="453528"/>
                  </a:cubicBezTo>
                  <a:cubicBezTo>
                    <a:pt x="98022" y="453528"/>
                    <a:pt x="0" y="352495"/>
                    <a:pt x="0" y="226765"/>
                  </a:cubicBezTo>
                  <a:cubicBezTo>
                    <a:pt x="0" y="101034"/>
                    <a:pt x="98022" y="0"/>
                    <a:pt x="219999" y="0"/>
                  </a:cubicBezTo>
                  <a:cubicBezTo>
                    <a:pt x="291884" y="0"/>
                    <a:pt x="357226" y="35924"/>
                    <a:pt x="396440" y="92053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6" name="Forme libre 41">
              <a:extLst>
                <a:ext uri="{FF2B5EF4-FFF2-40B4-BE49-F238E27FC236}">
                  <a16:creationId xmlns:a16="http://schemas.microsoft.com/office/drawing/2014/main" id="{A0CAC443-57A6-79E1-CD72-39BE9DAE2CA9}"/>
                </a:ext>
              </a:extLst>
            </p:cNvPr>
            <p:cNvSpPr/>
            <p:nvPr/>
          </p:nvSpPr>
          <p:spPr>
            <a:xfrm>
              <a:off x="1596850" y="1289121"/>
              <a:ext cx="1056921" cy="486802"/>
            </a:xfrm>
            <a:custGeom>
              <a:avLst/>
              <a:gdLst>
                <a:gd name="connsiteX0" fmla="*/ 314256 w 1056921"/>
                <a:gd name="connsiteY0" fmla="*/ 351819 h 486802"/>
                <a:gd name="connsiteX1" fmla="*/ 468295 w 1056921"/>
                <a:gd name="connsiteY1" fmla="*/ 440382 h 486802"/>
                <a:gd name="connsiteX2" fmla="*/ 700781 w 1056921"/>
                <a:gd name="connsiteY2" fmla="*/ 481864 h 486802"/>
                <a:gd name="connsiteX3" fmla="*/ 1005524 w 1056921"/>
                <a:gd name="connsiteY3" fmla="*/ 421218 h 486802"/>
                <a:gd name="connsiteX4" fmla="*/ 1041738 w 1056921"/>
                <a:gd name="connsiteY4" fmla="*/ 316062 h 486802"/>
                <a:gd name="connsiteX5" fmla="*/ 1021669 w 1056921"/>
                <a:gd name="connsiteY5" fmla="*/ 292078 h 486802"/>
                <a:gd name="connsiteX6" fmla="*/ 911236 w 1056921"/>
                <a:gd name="connsiteY6" fmla="*/ 245758 h 486802"/>
                <a:gd name="connsiteX7" fmla="*/ 713602 w 1056921"/>
                <a:gd name="connsiteY7" fmla="*/ 260246 h 486802"/>
                <a:gd name="connsiteX8" fmla="*/ 584757 w 1056921"/>
                <a:gd name="connsiteY8" fmla="*/ 206686 h 486802"/>
                <a:gd name="connsiteX9" fmla="*/ 0 w 1056921"/>
                <a:gd name="connsiteY9" fmla="*/ 13577 h 48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6921" h="486802">
                  <a:moveTo>
                    <a:pt x="314256" y="351819"/>
                  </a:moveTo>
                  <a:lnTo>
                    <a:pt x="468295" y="440382"/>
                  </a:lnTo>
                  <a:cubicBezTo>
                    <a:pt x="538599" y="480816"/>
                    <a:pt x="620819" y="495446"/>
                    <a:pt x="700781" y="481864"/>
                  </a:cubicBezTo>
                  <a:lnTo>
                    <a:pt x="1005524" y="421218"/>
                  </a:lnTo>
                  <a:cubicBezTo>
                    <a:pt x="1053349" y="410960"/>
                    <a:pt x="1073113" y="353629"/>
                    <a:pt x="1041738" y="316062"/>
                  </a:cubicBezTo>
                  <a:lnTo>
                    <a:pt x="1021669" y="292078"/>
                  </a:lnTo>
                  <a:cubicBezTo>
                    <a:pt x="994665" y="259493"/>
                    <a:pt x="953327" y="242291"/>
                    <a:pt x="911236" y="245758"/>
                  </a:cubicBezTo>
                  <a:lnTo>
                    <a:pt x="713602" y="260246"/>
                  </a:lnTo>
                  <a:cubicBezTo>
                    <a:pt x="664415" y="264322"/>
                    <a:pt x="616447" y="244558"/>
                    <a:pt x="584757" y="206686"/>
                  </a:cubicBezTo>
                  <a:cubicBezTo>
                    <a:pt x="506614" y="113599"/>
                    <a:pt x="320143" y="-47821"/>
                    <a:pt x="0" y="13577"/>
                  </a:cubicBez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7" name="Forme libre 42">
              <a:extLst>
                <a:ext uri="{FF2B5EF4-FFF2-40B4-BE49-F238E27FC236}">
                  <a16:creationId xmlns:a16="http://schemas.microsoft.com/office/drawing/2014/main" id="{E21B1CB6-5871-7CF4-36E6-1050942C3166}"/>
                </a:ext>
              </a:extLst>
            </p:cNvPr>
            <p:cNvSpPr/>
            <p:nvPr/>
          </p:nvSpPr>
          <p:spPr>
            <a:xfrm>
              <a:off x="1597152" y="1563897"/>
              <a:ext cx="1423125" cy="407370"/>
            </a:xfrm>
            <a:custGeom>
              <a:avLst/>
              <a:gdLst>
                <a:gd name="connsiteX0" fmla="*/ 1196227 w 1423125"/>
                <a:gd name="connsiteY0" fmla="*/ 16693 h 407370"/>
                <a:gd name="connsiteX1" fmla="*/ 1265473 w 1423125"/>
                <a:gd name="connsiteY1" fmla="*/ 2663 h 407370"/>
                <a:gd name="connsiteX2" fmla="*/ 1420112 w 1423125"/>
                <a:gd name="connsiteY2" fmla="*/ 103589 h 407370"/>
                <a:gd name="connsiteX3" fmla="*/ 1323252 w 1423125"/>
                <a:gd name="connsiteY3" fmla="*/ 258838 h 407370"/>
                <a:gd name="connsiteX4" fmla="*/ 768668 w 1423125"/>
                <a:gd name="connsiteY4" fmla="*/ 395978 h 407370"/>
                <a:gd name="connsiteX5" fmla="*/ 499216 w 1423125"/>
                <a:gd name="connsiteY5" fmla="*/ 365803 h 407370"/>
                <a:gd name="connsiteX6" fmla="*/ 123410 w 1423125"/>
                <a:gd name="connsiteY6" fmla="*/ 176761 h 407370"/>
                <a:gd name="connsiteX7" fmla="*/ 73170 w 1423125"/>
                <a:gd name="connsiteY7" fmla="*/ 164845 h 407370"/>
                <a:gd name="connsiteX8" fmla="*/ 0 w 1423125"/>
                <a:gd name="connsiteY8" fmla="*/ 164845 h 40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3125" h="407370">
                  <a:moveTo>
                    <a:pt x="1196227" y="16693"/>
                  </a:moveTo>
                  <a:lnTo>
                    <a:pt x="1265473" y="2663"/>
                  </a:lnTo>
                  <a:cubicBezTo>
                    <a:pt x="1335930" y="-11673"/>
                    <a:pt x="1404872" y="33285"/>
                    <a:pt x="1420112" y="103589"/>
                  </a:cubicBezTo>
                  <a:cubicBezTo>
                    <a:pt x="1435199" y="172989"/>
                    <a:pt x="1392204" y="241788"/>
                    <a:pt x="1323252" y="258838"/>
                  </a:cubicBezTo>
                  <a:lnTo>
                    <a:pt x="768668" y="395978"/>
                  </a:lnTo>
                  <a:cubicBezTo>
                    <a:pt x="678143" y="418305"/>
                    <a:pt x="582645" y="407589"/>
                    <a:pt x="499216" y="365803"/>
                  </a:cubicBezTo>
                  <a:lnTo>
                    <a:pt x="123410" y="176761"/>
                  </a:lnTo>
                  <a:cubicBezTo>
                    <a:pt x="107870" y="168922"/>
                    <a:pt x="90671" y="164845"/>
                    <a:pt x="73170" y="164845"/>
                  </a:cubicBezTo>
                  <a:lnTo>
                    <a:pt x="0" y="164845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8" name="Forme libre 44">
              <a:extLst>
                <a:ext uri="{FF2B5EF4-FFF2-40B4-BE49-F238E27FC236}">
                  <a16:creationId xmlns:a16="http://schemas.microsoft.com/office/drawing/2014/main" id="{632B4739-DAB6-D343-C536-DCEC8C511B2C}"/>
                </a:ext>
              </a:extLst>
            </p:cNvPr>
            <p:cNvSpPr/>
            <p:nvPr/>
          </p:nvSpPr>
          <p:spPr>
            <a:xfrm>
              <a:off x="1437382" y="1148507"/>
              <a:ext cx="159617" cy="736530"/>
            </a:xfrm>
            <a:custGeom>
              <a:avLst/>
              <a:gdLst>
                <a:gd name="connsiteX0" fmla="*/ 159617 w 159617"/>
                <a:gd name="connsiteY0" fmla="*/ 0 h 736530"/>
                <a:gd name="connsiteX1" fmla="*/ 0 w 159617"/>
                <a:gd name="connsiteY1" fmla="*/ 0 h 736530"/>
                <a:gd name="connsiteX2" fmla="*/ 0 w 159617"/>
                <a:gd name="connsiteY2" fmla="*/ 736530 h 736530"/>
                <a:gd name="connsiteX3" fmla="*/ 159617 w 159617"/>
                <a:gd name="connsiteY3" fmla="*/ 736530 h 736530"/>
                <a:gd name="connsiteX4" fmla="*/ 159617 w 159617"/>
                <a:gd name="connsiteY4" fmla="*/ 0 h 73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617" h="736530">
                  <a:moveTo>
                    <a:pt x="159617" y="0"/>
                  </a:moveTo>
                  <a:lnTo>
                    <a:pt x="0" y="0"/>
                  </a:lnTo>
                  <a:lnTo>
                    <a:pt x="0" y="736530"/>
                  </a:lnTo>
                  <a:lnTo>
                    <a:pt x="159617" y="736530"/>
                  </a:lnTo>
                  <a:lnTo>
                    <a:pt x="159617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9" name="Forme libre 45">
              <a:extLst>
                <a:ext uri="{FF2B5EF4-FFF2-40B4-BE49-F238E27FC236}">
                  <a16:creationId xmlns:a16="http://schemas.microsoft.com/office/drawing/2014/main" id="{E9AD74CD-7B35-AEA5-C7BA-281746D5551A}"/>
                </a:ext>
              </a:extLst>
            </p:cNvPr>
            <p:cNvSpPr/>
            <p:nvPr/>
          </p:nvSpPr>
          <p:spPr>
            <a:xfrm>
              <a:off x="1158279" y="1148507"/>
              <a:ext cx="279103" cy="736530"/>
            </a:xfrm>
            <a:custGeom>
              <a:avLst/>
              <a:gdLst>
                <a:gd name="connsiteX0" fmla="*/ 279103 w 279103"/>
                <a:gd name="connsiteY0" fmla="*/ 0 h 736530"/>
                <a:gd name="connsiteX1" fmla="*/ 0 w 279103"/>
                <a:gd name="connsiteY1" fmla="*/ 0 h 736530"/>
                <a:gd name="connsiteX2" fmla="*/ 0 w 279103"/>
                <a:gd name="connsiteY2" fmla="*/ 736530 h 736530"/>
                <a:gd name="connsiteX3" fmla="*/ 279103 w 279103"/>
                <a:gd name="connsiteY3" fmla="*/ 736530 h 736530"/>
                <a:gd name="connsiteX4" fmla="*/ 279103 w 279103"/>
                <a:gd name="connsiteY4" fmla="*/ 0 h 73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03" h="736530">
                  <a:moveTo>
                    <a:pt x="279103" y="0"/>
                  </a:moveTo>
                  <a:lnTo>
                    <a:pt x="0" y="0"/>
                  </a:lnTo>
                  <a:lnTo>
                    <a:pt x="0" y="736530"/>
                  </a:lnTo>
                  <a:lnTo>
                    <a:pt x="279103" y="736530"/>
                  </a:lnTo>
                  <a:lnTo>
                    <a:pt x="279103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0" name="Forme libre 46">
              <a:extLst>
                <a:ext uri="{FF2B5EF4-FFF2-40B4-BE49-F238E27FC236}">
                  <a16:creationId xmlns:a16="http://schemas.microsoft.com/office/drawing/2014/main" id="{5EFDF111-52F0-F859-C254-19EEF2C4AD3C}"/>
                </a:ext>
              </a:extLst>
            </p:cNvPr>
            <p:cNvSpPr/>
            <p:nvPr/>
          </p:nvSpPr>
          <p:spPr>
            <a:xfrm>
              <a:off x="2909079" y="323755"/>
              <a:ext cx="138583" cy="863918"/>
            </a:xfrm>
            <a:custGeom>
              <a:avLst/>
              <a:gdLst>
                <a:gd name="connsiteX0" fmla="*/ 0 w 138583"/>
                <a:gd name="connsiteY0" fmla="*/ 0 h 863918"/>
                <a:gd name="connsiteX1" fmla="*/ 15145 w 138583"/>
                <a:gd name="connsiteY1" fmla="*/ 863919 h 86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83" h="863918">
                  <a:moveTo>
                    <a:pt x="0" y="0"/>
                  </a:moveTo>
                  <a:cubicBezTo>
                    <a:pt x="173736" y="248661"/>
                    <a:pt x="190062" y="588819"/>
                    <a:pt x="15145" y="863919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1" name="Forme libre 47">
              <a:extLst>
                <a:ext uri="{FF2B5EF4-FFF2-40B4-BE49-F238E27FC236}">
                  <a16:creationId xmlns:a16="http://schemas.microsoft.com/office/drawing/2014/main" id="{CB5A365E-3E5D-019C-7483-D938D0BAA993}"/>
                </a:ext>
              </a:extLst>
            </p:cNvPr>
            <p:cNvSpPr/>
            <p:nvPr/>
          </p:nvSpPr>
          <p:spPr>
            <a:xfrm>
              <a:off x="1681047" y="327233"/>
              <a:ext cx="138580" cy="863917"/>
            </a:xfrm>
            <a:custGeom>
              <a:avLst/>
              <a:gdLst>
                <a:gd name="connsiteX0" fmla="*/ 138581 w 138580"/>
                <a:gd name="connsiteY0" fmla="*/ 863918 h 863917"/>
                <a:gd name="connsiteX1" fmla="*/ 123436 w 138580"/>
                <a:gd name="connsiteY1" fmla="*/ 0 h 86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80" h="863917">
                  <a:moveTo>
                    <a:pt x="138581" y="863918"/>
                  </a:moveTo>
                  <a:cubicBezTo>
                    <a:pt x="-35155" y="615260"/>
                    <a:pt x="-51475" y="275101"/>
                    <a:pt x="123436" y="0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2" name="Forme libre 48">
              <a:extLst>
                <a:ext uri="{FF2B5EF4-FFF2-40B4-BE49-F238E27FC236}">
                  <a16:creationId xmlns:a16="http://schemas.microsoft.com/office/drawing/2014/main" id="{224FBD35-9B40-F9E0-08C9-B60EC1424F55}"/>
                </a:ext>
              </a:extLst>
            </p:cNvPr>
            <p:cNvSpPr/>
            <p:nvPr/>
          </p:nvSpPr>
          <p:spPr>
            <a:xfrm>
              <a:off x="1804483" y="327229"/>
              <a:ext cx="32451" cy="142135"/>
            </a:xfrm>
            <a:custGeom>
              <a:avLst/>
              <a:gdLst>
                <a:gd name="connsiteX0" fmla="*/ 32452 w 32451"/>
                <a:gd name="connsiteY0" fmla="*/ 142136 h 142135"/>
                <a:gd name="connsiteX1" fmla="*/ 0 w 32451"/>
                <a:gd name="connsiteY1" fmla="*/ 0 h 1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51" h="142135">
                  <a:moveTo>
                    <a:pt x="32452" y="14213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3" name="Forme libre 53">
              <a:extLst>
                <a:ext uri="{FF2B5EF4-FFF2-40B4-BE49-F238E27FC236}">
                  <a16:creationId xmlns:a16="http://schemas.microsoft.com/office/drawing/2014/main" id="{8F9B59D6-5E13-1966-C441-AFB924E0BAAF}"/>
                </a:ext>
              </a:extLst>
            </p:cNvPr>
            <p:cNvSpPr/>
            <p:nvPr/>
          </p:nvSpPr>
          <p:spPr>
            <a:xfrm>
              <a:off x="1655960" y="327228"/>
              <a:ext cx="148523" cy="46886"/>
            </a:xfrm>
            <a:custGeom>
              <a:avLst/>
              <a:gdLst>
                <a:gd name="connsiteX0" fmla="*/ 0 w 148523"/>
                <a:gd name="connsiteY0" fmla="*/ 46887 h 46886"/>
                <a:gd name="connsiteX1" fmla="*/ 148523 w 148523"/>
                <a:gd name="connsiteY1" fmla="*/ 0 h 4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23" h="46886">
                  <a:moveTo>
                    <a:pt x="0" y="46887"/>
                  </a:moveTo>
                  <a:lnTo>
                    <a:pt x="148523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4" name="Forme libre 54">
              <a:extLst>
                <a:ext uri="{FF2B5EF4-FFF2-40B4-BE49-F238E27FC236}">
                  <a16:creationId xmlns:a16="http://schemas.microsoft.com/office/drawing/2014/main" id="{B0480C6F-0F90-68EB-088D-B4FA66F42146}"/>
                </a:ext>
              </a:extLst>
            </p:cNvPr>
            <p:cNvSpPr/>
            <p:nvPr/>
          </p:nvSpPr>
          <p:spPr>
            <a:xfrm>
              <a:off x="2872474" y="1069440"/>
              <a:ext cx="48206" cy="137588"/>
            </a:xfrm>
            <a:custGeom>
              <a:avLst/>
              <a:gdLst>
                <a:gd name="connsiteX0" fmla="*/ 0 w 48206"/>
                <a:gd name="connsiteY0" fmla="*/ 0 h 137588"/>
                <a:gd name="connsiteX1" fmla="*/ 48206 w 48206"/>
                <a:gd name="connsiteY1" fmla="*/ 137589 h 13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6" h="137588">
                  <a:moveTo>
                    <a:pt x="0" y="0"/>
                  </a:moveTo>
                  <a:lnTo>
                    <a:pt x="48206" y="137589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5" name="Forme libre 55">
              <a:extLst>
                <a:ext uri="{FF2B5EF4-FFF2-40B4-BE49-F238E27FC236}">
                  <a16:creationId xmlns:a16="http://schemas.microsoft.com/office/drawing/2014/main" id="{01CB2847-3285-0BA9-C53D-9EC649329C52}"/>
                </a:ext>
              </a:extLst>
            </p:cNvPr>
            <p:cNvSpPr/>
            <p:nvPr/>
          </p:nvSpPr>
          <p:spPr>
            <a:xfrm>
              <a:off x="2920680" y="1143773"/>
              <a:ext cx="142322" cy="63265"/>
            </a:xfrm>
            <a:custGeom>
              <a:avLst/>
              <a:gdLst>
                <a:gd name="connsiteX0" fmla="*/ 142323 w 142322"/>
                <a:gd name="connsiteY0" fmla="*/ 0 h 63265"/>
                <a:gd name="connsiteX1" fmla="*/ 0 w 142322"/>
                <a:gd name="connsiteY1" fmla="*/ 63265 h 6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322" h="63265">
                  <a:moveTo>
                    <a:pt x="142323" y="0"/>
                  </a:moveTo>
                  <a:lnTo>
                    <a:pt x="0" y="63265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6" name="Forme libre 56">
              <a:extLst>
                <a:ext uri="{FF2B5EF4-FFF2-40B4-BE49-F238E27FC236}">
                  <a16:creationId xmlns:a16="http://schemas.microsoft.com/office/drawing/2014/main" id="{8697C0B3-A44E-C57E-58F5-46C3B3860683}"/>
                </a:ext>
              </a:extLst>
            </p:cNvPr>
            <p:cNvSpPr/>
            <p:nvPr/>
          </p:nvSpPr>
          <p:spPr>
            <a:xfrm>
              <a:off x="779651" y="107425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37" name="Graphique 89">
            <a:extLst>
              <a:ext uri="{FF2B5EF4-FFF2-40B4-BE49-F238E27FC236}">
                <a16:creationId xmlns:a16="http://schemas.microsoft.com/office/drawing/2014/main" id="{128072CB-8FA6-9D2C-024C-65DCD9A7695C}"/>
              </a:ext>
            </a:extLst>
          </p:cNvPr>
          <p:cNvGrpSpPr/>
          <p:nvPr/>
        </p:nvGrpSpPr>
        <p:grpSpPr>
          <a:xfrm>
            <a:off x="6995139" y="1747742"/>
            <a:ext cx="657770" cy="534950"/>
            <a:chOff x="3185513" y="777836"/>
            <a:chExt cx="2295525" cy="1866900"/>
          </a:xfrm>
        </p:grpSpPr>
        <p:sp>
          <p:nvSpPr>
            <p:cNvPr id="38" name="Forme libre 58">
              <a:extLst>
                <a:ext uri="{FF2B5EF4-FFF2-40B4-BE49-F238E27FC236}">
                  <a16:creationId xmlns:a16="http://schemas.microsoft.com/office/drawing/2014/main" id="{47320149-7B3A-9628-D4A4-5E778CDE52EC}"/>
                </a:ext>
              </a:extLst>
            </p:cNvPr>
            <p:cNvSpPr/>
            <p:nvPr/>
          </p:nvSpPr>
          <p:spPr>
            <a:xfrm>
              <a:off x="3608313" y="1682938"/>
              <a:ext cx="222243" cy="855879"/>
            </a:xfrm>
            <a:custGeom>
              <a:avLst/>
              <a:gdLst>
                <a:gd name="connsiteX0" fmla="*/ 203913 w 222243"/>
                <a:gd name="connsiteY0" fmla="*/ 855879 h 855879"/>
                <a:gd name="connsiteX1" fmla="*/ 4019 w 222243"/>
                <a:gd name="connsiteY1" fmla="*/ 853165 h 855879"/>
                <a:gd name="connsiteX2" fmla="*/ 0 w 222243"/>
                <a:gd name="connsiteY2" fmla="*/ 0 h 855879"/>
                <a:gd name="connsiteX3" fmla="*/ 219672 w 222243"/>
                <a:gd name="connsiteY3" fmla="*/ 6930 h 855879"/>
                <a:gd name="connsiteX4" fmla="*/ 222244 w 222243"/>
                <a:gd name="connsiteY4" fmla="*/ 773078 h 8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3" h="855879">
                  <a:moveTo>
                    <a:pt x="203913" y="855879"/>
                  </a:moveTo>
                  <a:lnTo>
                    <a:pt x="4019" y="853165"/>
                  </a:lnTo>
                  <a:lnTo>
                    <a:pt x="0" y="0"/>
                  </a:lnTo>
                  <a:lnTo>
                    <a:pt x="219672" y="6930"/>
                  </a:lnTo>
                  <a:lnTo>
                    <a:pt x="222244" y="773078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39" name="Forme libre 59">
              <a:extLst>
                <a:ext uri="{FF2B5EF4-FFF2-40B4-BE49-F238E27FC236}">
                  <a16:creationId xmlns:a16="http://schemas.microsoft.com/office/drawing/2014/main" id="{44FD63EA-7EA4-924E-786F-3D879E5C11D6}"/>
                </a:ext>
              </a:extLst>
            </p:cNvPr>
            <p:cNvSpPr/>
            <p:nvPr/>
          </p:nvSpPr>
          <p:spPr>
            <a:xfrm>
              <a:off x="3550771" y="1821118"/>
              <a:ext cx="5294" cy="380828"/>
            </a:xfrm>
            <a:custGeom>
              <a:avLst/>
              <a:gdLst>
                <a:gd name="connsiteX0" fmla="*/ 0 w 5294"/>
                <a:gd name="connsiteY0" fmla="*/ 380829 h 380828"/>
                <a:gd name="connsiteX1" fmla="*/ 5295 w 5294"/>
                <a:gd name="connsiteY1" fmla="*/ 0 h 38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4" h="380828">
                  <a:moveTo>
                    <a:pt x="0" y="380829"/>
                  </a:moveTo>
                  <a:lnTo>
                    <a:pt x="5295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0" name="Forme libre 60">
              <a:extLst>
                <a:ext uri="{FF2B5EF4-FFF2-40B4-BE49-F238E27FC236}">
                  <a16:creationId xmlns:a16="http://schemas.microsoft.com/office/drawing/2014/main" id="{5BF9E790-B296-27EA-CF6D-EFE4369E5C43}"/>
                </a:ext>
              </a:extLst>
            </p:cNvPr>
            <p:cNvSpPr/>
            <p:nvPr/>
          </p:nvSpPr>
          <p:spPr>
            <a:xfrm>
              <a:off x="3754207" y="2590529"/>
              <a:ext cx="144779" cy="2771"/>
            </a:xfrm>
            <a:custGeom>
              <a:avLst/>
              <a:gdLst>
                <a:gd name="connsiteX0" fmla="*/ 144779 w 144779"/>
                <a:gd name="connsiteY0" fmla="*/ 2772 h 2771"/>
                <a:gd name="connsiteX1" fmla="*/ 0 w 144779"/>
                <a:gd name="connsiteY1" fmla="*/ 0 h 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79" h="2771">
                  <a:moveTo>
                    <a:pt x="144779" y="2772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A1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1" name="Forme libre 61">
              <a:extLst>
                <a:ext uri="{FF2B5EF4-FFF2-40B4-BE49-F238E27FC236}">
                  <a16:creationId xmlns:a16="http://schemas.microsoft.com/office/drawing/2014/main" id="{CD20AA77-C733-A622-F890-A0E09BC1133C}"/>
                </a:ext>
              </a:extLst>
            </p:cNvPr>
            <p:cNvSpPr/>
            <p:nvPr/>
          </p:nvSpPr>
          <p:spPr>
            <a:xfrm>
              <a:off x="3701152" y="2004417"/>
              <a:ext cx="118211" cy="8382"/>
            </a:xfrm>
            <a:custGeom>
              <a:avLst/>
              <a:gdLst>
                <a:gd name="connsiteX0" fmla="*/ 118212 w 118211"/>
                <a:gd name="connsiteY0" fmla="*/ 8382 h 8382"/>
                <a:gd name="connsiteX1" fmla="*/ 0 w 118211"/>
                <a:gd name="connsiteY1" fmla="*/ 0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211" h="8382">
                  <a:moveTo>
                    <a:pt x="118212" y="8382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2" name="Forme libre 62">
              <a:extLst>
                <a:ext uri="{FF2B5EF4-FFF2-40B4-BE49-F238E27FC236}">
                  <a16:creationId xmlns:a16="http://schemas.microsoft.com/office/drawing/2014/main" id="{4140B0C6-E2E7-A6D8-F9CE-168F9197EF4D}"/>
                </a:ext>
              </a:extLst>
            </p:cNvPr>
            <p:cNvSpPr/>
            <p:nvPr/>
          </p:nvSpPr>
          <p:spPr>
            <a:xfrm>
              <a:off x="3612600" y="1451117"/>
              <a:ext cx="217403" cy="238751"/>
            </a:xfrm>
            <a:custGeom>
              <a:avLst/>
              <a:gdLst>
                <a:gd name="connsiteX0" fmla="*/ 217403 w 217403"/>
                <a:gd name="connsiteY0" fmla="*/ 238752 h 238751"/>
                <a:gd name="connsiteX1" fmla="*/ 115080 w 217403"/>
                <a:gd name="connsiteY1" fmla="*/ 0 h 238751"/>
                <a:gd name="connsiteX2" fmla="*/ 0 w 217403"/>
                <a:gd name="connsiteY2" fmla="*/ 228515 h 23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403" h="238751">
                  <a:moveTo>
                    <a:pt x="217403" y="238752"/>
                  </a:moveTo>
                  <a:lnTo>
                    <a:pt x="115080" y="0"/>
                  </a:lnTo>
                  <a:lnTo>
                    <a:pt x="0" y="228515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3" name="Forme libre 63">
              <a:extLst>
                <a:ext uri="{FF2B5EF4-FFF2-40B4-BE49-F238E27FC236}">
                  <a16:creationId xmlns:a16="http://schemas.microsoft.com/office/drawing/2014/main" id="{53339ACC-2EAB-BD2F-243D-598279E34844}"/>
                </a:ext>
              </a:extLst>
            </p:cNvPr>
            <p:cNvSpPr/>
            <p:nvPr/>
          </p:nvSpPr>
          <p:spPr>
            <a:xfrm>
              <a:off x="3663256" y="1586034"/>
              <a:ext cx="121271" cy="1"/>
            </a:xfrm>
            <a:custGeom>
              <a:avLst/>
              <a:gdLst>
                <a:gd name="connsiteX0" fmla="*/ 121271 w 121271"/>
                <a:gd name="connsiteY0" fmla="*/ 2 h 1"/>
                <a:gd name="connsiteX1" fmla="*/ 0 w 121271"/>
                <a:gd name="connsiteY1" fmla="*/ 0 h 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271" h="1">
                  <a:moveTo>
                    <a:pt x="121271" y="2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4" name="Forme libre 64">
              <a:extLst>
                <a:ext uri="{FF2B5EF4-FFF2-40B4-BE49-F238E27FC236}">
                  <a16:creationId xmlns:a16="http://schemas.microsoft.com/office/drawing/2014/main" id="{DAF6E087-B0CA-0A8B-7CF2-B3A40DF785CB}"/>
                </a:ext>
              </a:extLst>
            </p:cNvPr>
            <p:cNvSpPr/>
            <p:nvPr/>
          </p:nvSpPr>
          <p:spPr>
            <a:xfrm>
              <a:off x="3185513" y="777836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5" name="Forme libre 65">
              <a:extLst>
                <a:ext uri="{FF2B5EF4-FFF2-40B4-BE49-F238E27FC236}">
                  <a16:creationId xmlns:a16="http://schemas.microsoft.com/office/drawing/2014/main" id="{10273242-9E0C-EBC0-EFDA-C73192F601EB}"/>
                </a:ext>
              </a:extLst>
            </p:cNvPr>
            <p:cNvSpPr/>
            <p:nvPr/>
          </p:nvSpPr>
          <p:spPr>
            <a:xfrm>
              <a:off x="4396292" y="1833159"/>
              <a:ext cx="553571" cy="254964"/>
            </a:xfrm>
            <a:custGeom>
              <a:avLst/>
              <a:gdLst>
                <a:gd name="connsiteX0" fmla="*/ 164592 w 553571"/>
                <a:gd name="connsiteY0" fmla="*/ 184269 h 254964"/>
                <a:gd name="connsiteX1" fmla="*/ 245269 w 553571"/>
                <a:gd name="connsiteY1" fmla="*/ 230646 h 254964"/>
                <a:gd name="connsiteX2" fmla="*/ 367036 w 553571"/>
                <a:gd name="connsiteY2" fmla="*/ 252382 h 254964"/>
                <a:gd name="connsiteX3" fmla="*/ 526656 w 553571"/>
                <a:gd name="connsiteY3" fmla="*/ 220616 h 254964"/>
                <a:gd name="connsiteX4" fmla="*/ 545621 w 553571"/>
                <a:gd name="connsiteY4" fmla="*/ 165543 h 254964"/>
                <a:gd name="connsiteX5" fmla="*/ 535105 w 553571"/>
                <a:gd name="connsiteY5" fmla="*/ 152979 h 254964"/>
                <a:gd name="connsiteX6" fmla="*/ 477269 w 553571"/>
                <a:gd name="connsiteY6" fmla="*/ 128719 h 254964"/>
                <a:gd name="connsiteX7" fmla="*/ 373751 w 553571"/>
                <a:gd name="connsiteY7" fmla="*/ 136301 h 254964"/>
                <a:gd name="connsiteX8" fmla="*/ 306276 w 553571"/>
                <a:gd name="connsiteY8" fmla="*/ 108250 h 254964"/>
                <a:gd name="connsiteX9" fmla="*/ 0 w 553571"/>
                <a:gd name="connsiteY9" fmla="*/ 7114 h 25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571" h="254964">
                  <a:moveTo>
                    <a:pt x="164592" y="184269"/>
                  </a:moveTo>
                  <a:lnTo>
                    <a:pt x="245269" y="230646"/>
                  </a:lnTo>
                  <a:cubicBezTo>
                    <a:pt x="282092" y="251830"/>
                    <a:pt x="325155" y="259488"/>
                    <a:pt x="367036" y="252382"/>
                  </a:cubicBezTo>
                  <a:lnTo>
                    <a:pt x="526656" y="220616"/>
                  </a:lnTo>
                  <a:cubicBezTo>
                    <a:pt x="551698" y="215244"/>
                    <a:pt x="562051" y="185212"/>
                    <a:pt x="545621" y="165543"/>
                  </a:cubicBezTo>
                  <a:lnTo>
                    <a:pt x="535105" y="152979"/>
                  </a:lnTo>
                  <a:cubicBezTo>
                    <a:pt x="520960" y="135911"/>
                    <a:pt x="499310" y="126900"/>
                    <a:pt x="477269" y="128719"/>
                  </a:cubicBezTo>
                  <a:lnTo>
                    <a:pt x="373751" y="136301"/>
                  </a:lnTo>
                  <a:cubicBezTo>
                    <a:pt x="347996" y="138435"/>
                    <a:pt x="322869" y="128081"/>
                    <a:pt x="306276" y="108250"/>
                  </a:cubicBezTo>
                  <a:cubicBezTo>
                    <a:pt x="265338" y="59501"/>
                    <a:pt x="167678" y="-25052"/>
                    <a:pt x="0" y="7114"/>
                  </a:cubicBez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6" name="Forme libre 66">
              <a:extLst>
                <a:ext uri="{FF2B5EF4-FFF2-40B4-BE49-F238E27FC236}">
                  <a16:creationId xmlns:a16="http://schemas.microsoft.com/office/drawing/2014/main" id="{2CDEA18C-0F9C-6A3D-8DBF-6B407A76D7F7}"/>
                </a:ext>
              </a:extLst>
            </p:cNvPr>
            <p:cNvSpPr/>
            <p:nvPr/>
          </p:nvSpPr>
          <p:spPr>
            <a:xfrm>
              <a:off x="4396454" y="1977077"/>
              <a:ext cx="745367" cy="213360"/>
            </a:xfrm>
            <a:custGeom>
              <a:avLst/>
              <a:gdLst>
                <a:gd name="connsiteX0" fmla="*/ 626526 w 745367"/>
                <a:gd name="connsiteY0" fmla="*/ 8738 h 213360"/>
                <a:gd name="connsiteX1" fmla="*/ 662797 w 745367"/>
                <a:gd name="connsiteY1" fmla="*/ 1394 h 213360"/>
                <a:gd name="connsiteX2" fmla="*/ 743788 w 745367"/>
                <a:gd name="connsiteY2" fmla="*/ 54258 h 213360"/>
                <a:gd name="connsiteX3" fmla="*/ 693058 w 745367"/>
                <a:gd name="connsiteY3" fmla="*/ 135563 h 213360"/>
                <a:gd name="connsiteX4" fmla="*/ 402593 w 745367"/>
                <a:gd name="connsiteY4" fmla="*/ 207391 h 213360"/>
                <a:gd name="connsiteX5" fmla="*/ 261461 w 745367"/>
                <a:gd name="connsiteY5" fmla="*/ 191589 h 213360"/>
                <a:gd name="connsiteX6" fmla="*/ 64637 w 745367"/>
                <a:gd name="connsiteY6" fmla="*/ 92577 h 213360"/>
                <a:gd name="connsiteX7" fmla="*/ 38319 w 745367"/>
                <a:gd name="connsiteY7" fmla="*/ 86338 h 213360"/>
                <a:gd name="connsiteX8" fmla="*/ 0 w 745367"/>
                <a:gd name="connsiteY8" fmla="*/ 86338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367" h="213360">
                  <a:moveTo>
                    <a:pt x="626526" y="8738"/>
                  </a:moveTo>
                  <a:lnTo>
                    <a:pt x="662797" y="1394"/>
                  </a:lnTo>
                  <a:cubicBezTo>
                    <a:pt x="699697" y="-6112"/>
                    <a:pt x="735806" y="17434"/>
                    <a:pt x="743788" y="54258"/>
                  </a:cubicBezTo>
                  <a:cubicBezTo>
                    <a:pt x="751694" y="90605"/>
                    <a:pt x="729167" y="126638"/>
                    <a:pt x="693058" y="135563"/>
                  </a:cubicBezTo>
                  <a:lnTo>
                    <a:pt x="402593" y="207391"/>
                  </a:lnTo>
                  <a:cubicBezTo>
                    <a:pt x="355178" y="219088"/>
                    <a:pt x="305162" y="213478"/>
                    <a:pt x="261461" y="191589"/>
                  </a:cubicBezTo>
                  <a:lnTo>
                    <a:pt x="64637" y="92577"/>
                  </a:lnTo>
                  <a:cubicBezTo>
                    <a:pt x="56493" y="88471"/>
                    <a:pt x="47482" y="86338"/>
                    <a:pt x="38319" y="86338"/>
                  </a:cubicBezTo>
                  <a:lnTo>
                    <a:pt x="0" y="86338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7" name="Forme libre 67">
              <a:extLst>
                <a:ext uri="{FF2B5EF4-FFF2-40B4-BE49-F238E27FC236}">
                  <a16:creationId xmlns:a16="http://schemas.microsoft.com/office/drawing/2014/main" id="{F84D3AF3-39F3-1D16-BD4E-7AAA26D0834B}"/>
                </a:ext>
              </a:extLst>
            </p:cNvPr>
            <p:cNvSpPr/>
            <p:nvPr/>
          </p:nvSpPr>
          <p:spPr>
            <a:xfrm>
              <a:off x="4312768" y="1759501"/>
              <a:ext cx="83600" cy="385772"/>
            </a:xfrm>
            <a:custGeom>
              <a:avLst/>
              <a:gdLst>
                <a:gd name="connsiteX0" fmla="*/ 83601 w 83600"/>
                <a:gd name="connsiteY0" fmla="*/ 0 h 385772"/>
                <a:gd name="connsiteX1" fmla="*/ 0 w 83600"/>
                <a:gd name="connsiteY1" fmla="*/ 0 h 385772"/>
                <a:gd name="connsiteX2" fmla="*/ 0 w 83600"/>
                <a:gd name="connsiteY2" fmla="*/ 385772 h 385772"/>
                <a:gd name="connsiteX3" fmla="*/ 83601 w 83600"/>
                <a:gd name="connsiteY3" fmla="*/ 385772 h 385772"/>
                <a:gd name="connsiteX4" fmla="*/ 83601 w 83600"/>
                <a:gd name="connsiteY4" fmla="*/ 0 h 38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00" h="385772">
                  <a:moveTo>
                    <a:pt x="83601" y="0"/>
                  </a:moveTo>
                  <a:lnTo>
                    <a:pt x="0" y="0"/>
                  </a:lnTo>
                  <a:lnTo>
                    <a:pt x="0" y="385772"/>
                  </a:lnTo>
                  <a:lnTo>
                    <a:pt x="83601" y="385772"/>
                  </a:lnTo>
                  <a:lnTo>
                    <a:pt x="83601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8" name="Forme libre 68">
              <a:extLst>
                <a:ext uri="{FF2B5EF4-FFF2-40B4-BE49-F238E27FC236}">
                  <a16:creationId xmlns:a16="http://schemas.microsoft.com/office/drawing/2014/main" id="{EB9F77A4-D1E0-15C1-3F8A-E2C7CFB49C4B}"/>
                </a:ext>
              </a:extLst>
            </p:cNvPr>
            <p:cNvSpPr/>
            <p:nvPr/>
          </p:nvSpPr>
          <p:spPr>
            <a:xfrm>
              <a:off x="4166588" y="1759501"/>
              <a:ext cx="146180" cy="385772"/>
            </a:xfrm>
            <a:custGeom>
              <a:avLst/>
              <a:gdLst>
                <a:gd name="connsiteX0" fmla="*/ 146180 w 146180"/>
                <a:gd name="connsiteY0" fmla="*/ 0 h 385772"/>
                <a:gd name="connsiteX1" fmla="*/ 0 w 146180"/>
                <a:gd name="connsiteY1" fmla="*/ 0 h 385772"/>
                <a:gd name="connsiteX2" fmla="*/ 0 w 146180"/>
                <a:gd name="connsiteY2" fmla="*/ 385772 h 385772"/>
                <a:gd name="connsiteX3" fmla="*/ 146180 w 146180"/>
                <a:gd name="connsiteY3" fmla="*/ 385772 h 385772"/>
                <a:gd name="connsiteX4" fmla="*/ 146180 w 146180"/>
                <a:gd name="connsiteY4" fmla="*/ 0 h 38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80" h="385772">
                  <a:moveTo>
                    <a:pt x="146180" y="0"/>
                  </a:moveTo>
                  <a:lnTo>
                    <a:pt x="0" y="0"/>
                  </a:lnTo>
                  <a:lnTo>
                    <a:pt x="0" y="385772"/>
                  </a:lnTo>
                  <a:lnTo>
                    <a:pt x="146180" y="385772"/>
                  </a:lnTo>
                  <a:lnTo>
                    <a:pt x="146180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49" name="Forme libre 69">
              <a:extLst>
                <a:ext uri="{FF2B5EF4-FFF2-40B4-BE49-F238E27FC236}">
                  <a16:creationId xmlns:a16="http://schemas.microsoft.com/office/drawing/2014/main" id="{28886A38-D57C-1648-A5BE-F12A1D2A7AC8}"/>
                </a:ext>
              </a:extLst>
            </p:cNvPr>
            <p:cNvSpPr/>
            <p:nvPr/>
          </p:nvSpPr>
          <p:spPr>
            <a:xfrm>
              <a:off x="4695968" y="1581730"/>
              <a:ext cx="123825" cy="9525"/>
            </a:xfrm>
            <a:custGeom>
              <a:avLst/>
              <a:gdLst>
                <a:gd name="connsiteX0" fmla="*/ 123825 w 123825"/>
                <a:gd name="connsiteY0" fmla="*/ 0 h 9525"/>
                <a:gd name="connsiteX1" fmla="*/ 0 w 123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9525">
                  <a:moveTo>
                    <a:pt x="123825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0" name="Forme libre 70">
              <a:extLst>
                <a:ext uri="{FF2B5EF4-FFF2-40B4-BE49-F238E27FC236}">
                  <a16:creationId xmlns:a16="http://schemas.microsoft.com/office/drawing/2014/main" id="{ACFE84E4-5F81-BC9E-780E-76368571A4FC}"/>
                </a:ext>
              </a:extLst>
            </p:cNvPr>
            <p:cNvSpPr/>
            <p:nvPr/>
          </p:nvSpPr>
          <p:spPr>
            <a:xfrm>
              <a:off x="4695968" y="1648405"/>
              <a:ext cx="123825" cy="9525"/>
            </a:xfrm>
            <a:custGeom>
              <a:avLst/>
              <a:gdLst>
                <a:gd name="connsiteX0" fmla="*/ 123825 w 123825"/>
                <a:gd name="connsiteY0" fmla="*/ 0 h 9525"/>
                <a:gd name="connsiteX1" fmla="*/ 0 w 123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9525">
                  <a:moveTo>
                    <a:pt x="123825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1" name="Forme libre 71">
              <a:extLst>
                <a:ext uri="{FF2B5EF4-FFF2-40B4-BE49-F238E27FC236}">
                  <a16:creationId xmlns:a16="http://schemas.microsoft.com/office/drawing/2014/main" id="{D06291F0-489C-8552-4FEE-AF0E8A7B491B}"/>
                </a:ext>
              </a:extLst>
            </p:cNvPr>
            <p:cNvSpPr/>
            <p:nvPr/>
          </p:nvSpPr>
          <p:spPr>
            <a:xfrm>
              <a:off x="4572143" y="1362655"/>
              <a:ext cx="485775" cy="495296"/>
            </a:xfrm>
            <a:custGeom>
              <a:avLst/>
              <a:gdLst>
                <a:gd name="connsiteX0" fmla="*/ 242888 w 485775"/>
                <a:gd name="connsiteY0" fmla="*/ 495296 h 495296"/>
                <a:gd name="connsiteX1" fmla="*/ 485775 w 485775"/>
                <a:gd name="connsiteY1" fmla="*/ 247650 h 495296"/>
                <a:gd name="connsiteX2" fmla="*/ 242888 w 485775"/>
                <a:gd name="connsiteY2" fmla="*/ 0 h 495296"/>
                <a:gd name="connsiteX3" fmla="*/ 0 w 485775"/>
                <a:gd name="connsiteY3" fmla="*/ 247650 h 495296"/>
                <a:gd name="connsiteX4" fmla="*/ 242888 w 485775"/>
                <a:gd name="connsiteY4" fmla="*/ 495296 h 49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495296">
                  <a:moveTo>
                    <a:pt x="242888" y="495296"/>
                  </a:moveTo>
                  <a:cubicBezTo>
                    <a:pt x="377028" y="495296"/>
                    <a:pt x="485775" y="384425"/>
                    <a:pt x="485775" y="247650"/>
                  </a:cubicBezTo>
                  <a:cubicBezTo>
                    <a:pt x="485775" y="110877"/>
                    <a:pt x="377028" y="0"/>
                    <a:pt x="242888" y="0"/>
                  </a:cubicBezTo>
                  <a:cubicBezTo>
                    <a:pt x="108747" y="0"/>
                    <a:pt x="0" y="110877"/>
                    <a:pt x="0" y="247650"/>
                  </a:cubicBezTo>
                  <a:cubicBezTo>
                    <a:pt x="0" y="384425"/>
                    <a:pt x="108747" y="495296"/>
                    <a:pt x="242888" y="495296"/>
                  </a:cubicBez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2" name="Forme libre 72">
              <a:extLst>
                <a:ext uri="{FF2B5EF4-FFF2-40B4-BE49-F238E27FC236}">
                  <a16:creationId xmlns:a16="http://schemas.microsoft.com/office/drawing/2014/main" id="{658A9034-FCDD-4AE8-33A6-1ECCF5C5B7E4}"/>
                </a:ext>
              </a:extLst>
            </p:cNvPr>
            <p:cNvSpPr/>
            <p:nvPr/>
          </p:nvSpPr>
          <p:spPr>
            <a:xfrm>
              <a:off x="4943618" y="1305505"/>
              <a:ext cx="200025" cy="295275"/>
            </a:xfrm>
            <a:custGeom>
              <a:avLst/>
              <a:gdLst>
                <a:gd name="connsiteX0" fmla="*/ 0 w 200025"/>
                <a:gd name="connsiteY0" fmla="*/ 0 h 295275"/>
                <a:gd name="connsiteX1" fmla="*/ 200025 w 200025"/>
                <a:gd name="connsiteY1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95275">
                  <a:moveTo>
                    <a:pt x="0" y="0"/>
                  </a:moveTo>
                  <a:cubicBezTo>
                    <a:pt x="117596" y="47765"/>
                    <a:pt x="200025" y="161751"/>
                    <a:pt x="200025" y="295275"/>
                  </a:cubicBez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3" name="Forme libre 73">
              <a:extLst>
                <a:ext uri="{FF2B5EF4-FFF2-40B4-BE49-F238E27FC236}">
                  <a16:creationId xmlns:a16="http://schemas.microsoft.com/office/drawing/2014/main" id="{203A1B97-0525-274A-A429-BDBF37BD8D15}"/>
                </a:ext>
              </a:extLst>
            </p:cNvPr>
            <p:cNvSpPr/>
            <p:nvPr/>
          </p:nvSpPr>
          <p:spPr>
            <a:xfrm>
              <a:off x="4715018" y="1496005"/>
              <a:ext cx="209550" cy="228596"/>
            </a:xfrm>
            <a:custGeom>
              <a:avLst/>
              <a:gdLst>
                <a:gd name="connsiteX0" fmla="*/ 209550 w 209550"/>
                <a:gd name="connsiteY0" fmla="*/ 178806 h 228596"/>
                <a:gd name="connsiteX1" fmla="*/ 115024 w 209550"/>
                <a:gd name="connsiteY1" fmla="*/ 228596 h 228596"/>
                <a:gd name="connsiteX2" fmla="*/ 0 w 209550"/>
                <a:gd name="connsiteY2" fmla="*/ 114300 h 228596"/>
                <a:gd name="connsiteX3" fmla="*/ 115024 w 209550"/>
                <a:gd name="connsiteY3" fmla="*/ 0 h 228596"/>
                <a:gd name="connsiteX4" fmla="*/ 207274 w 209550"/>
                <a:gd name="connsiteY4" fmla="*/ 46399 h 22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28596">
                  <a:moveTo>
                    <a:pt x="209550" y="178806"/>
                  </a:moveTo>
                  <a:cubicBezTo>
                    <a:pt x="189052" y="209361"/>
                    <a:pt x="153743" y="228596"/>
                    <a:pt x="115024" y="228596"/>
                  </a:cubicBezTo>
                  <a:cubicBezTo>
                    <a:pt x="51254" y="228596"/>
                    <a:pt x="0" y="177675"/>
                    <a:pt x="0" y="114300"/>
                  </a:cubicBezTo>
                  <a:cubicBezTo>
                    <a:pt x="0" y="50926"/>
                    <a:pt x="51254" y="0"/>
                    <a:pt x="115024" y="0"/>
                  </a:cubicBezTo>
                  <a:cubicBezTo>
                    <a:pt x="152610" y="0"/>
                    <a:pt x="186776" y="18107"/>
                    <a:pt x="207274" y="46399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4" name="Forme libre 74">
              <a:extLst>
                <a:ext uri="{FF2B5EF4-FFF2-40B4-BE49-F238E27FC236}">
                  <a16:creationId xmlns:a16="http://schemas.microsoft.com/office/drawing/2014/main" id="{8632DAB6-E7D2-F949-288E-5DFB35594C08}"/>
                </a:ext>
              </a:extLst>
            </p:cNvPr>
            <p:cNvSpPr/>
            <p:nvPr/>
          </p:nvSpPr>
          <p:spPr>
            <a:xfrm>
              <a:off x="4023713" y="1035011"/>
              <a:ext cx="1457325" cy="1609725"/>
            </a:xfrm>
            <a:custGeom>
              <a:avLst/>
              <a:gdLst>
                <a:gd name="connsiteX0" fmla="*/ 1290638 w 1457325"/>
                <a:gd name="connsiteY0" fmla="*/ 0 h 1609725"/>
                <a:gd name="connsiteX1" fmla="*/ 966788 w 1457325"/>
                <a:gd name="connsiteY1" fmla="*/ 0 h 1609725"/>
                <a:gd name="connsiteX2" fmla="*/ 1077154 w 1457325"/>
                <a:gd name="connsiteY2" fmla="*/ 1609725 h 1609725"/>
                <a:gd name="connsiteX3" fmla="*/ 1172194 w 1457325"/>
                <a:gd name="connsiteY3" fmla="*/ 1609725 h 1609725"/>
                <a:gd name="connsiteX4" fmla="*/ 1457325 w 1457325"/>
                <a:gd name="connsiteY4" fmla="*/ 1388459 h 1609725"/>
                <a:gd name="connsiteX5" fmla="*/ 322840 w 1457325"/>
                <a:gd name="connsiteY5" fmla="*/ 1388459 h 1609725"/>
                <a:gd name="connsiteX6" fmla="*/ 322840 w 1457325"/>
                <a:gd name="connsiteY6" fmla="*/ 1483290 h 1609725"/>
                <a:gd name="connsiteX7" fmla="*/ 161420 w 1457325"/>
                <a:gd name="connsiteY7" fmla="*/ 1608553 h 1609725"/>
                <a:gd name="connsiteX8" fmla="*/ 0 w 1457325"/>
                <a:gd name="connsiteY8" fmla="*/ 1483290 h 1609725"/>
                <a:gd name="connsiteX9" fmla="*/ 0 w 1457325"/>
                <a:gd name="connsiteY9" fmla="*/ 0 h 1609725"/>
                <a:gd name="connsiteX10" fmla="*/ 342900 w 1457325"/>
                <a:gd name="connsiteY10" fmla="*/ 0 h 1609725"/>
                <a:gd name="connsiteX11" fmla="*/ 938213 w 1457325"/>
                <a:gd name="connsiteY11" fmla="*/ 1609725 h 1609725"/>
                <a:gd name="connsiteX12" fmla="*/ 395288 w 1457325"/>
                <a:gd name="connsiteY12" fmla="*/ 1608553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325" h="1609725">
                  <a:moveTo>
                    <a:pt x="1290638" y="0"/>
                  </a:moveTo>
                  <a:lnTo>
                    <a:pt x="966788" y="0"/>
                  </a:lnTo>
                  <a:moveTo>
                    <a:pt x="1077154" y="1609725"/>
                  </a:moveTo>
                  <a:lnTo>
                    <a:pt x="1172194" y="1609725"/>
                  </a:lnTo>
                  <a:cubicBezTo>
                    <a:pt x="1329090" y="1609725"/>
                    <a:pt x="1457325" y="1510217"/>
                    <a:pt x="1457325" y="1388459"/>
                  </a:cubicBezTo>
                  <a:lnTo>
                    <a:pt x="322840" y="1388459"/>
                  </a:lnTo>
                  <a:lnTo>
                    <a:pt x="322840" y="1483290"/>
                  </a:lnTo>
                  <a:cubicBezTo>
                    <a:pt x="322840" y="1552356"/>
                    <a:pt x="250431" y="1608553"/>
                    <a:pt x="161420" y="1608553"/>
                  </a:cubicBezTo>
                  <a:cubicBezTo>
                    <a:pt x="72414" y="1608553"/>
                    <a:pt x="0" y="1552356"/>
                    <a:pt x="0" y="1483290"/>
                  </a:cubicBezTo>
                  <a:lnTo>
                    <a:pt x="0" y="0"/>
                  </a:lnTo>
                  <a:lnTo>
                    <a:pt x="342900" y="0"/>
                  </a:lnTo>
                  <a:moveTo>
                    <a:pt x="938213" y="1609725"/>
                  </a:moveTo>
                  <a:lnTo>
                    <a:pt x="395288" y="1608553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5" name="Forme libre 75">
              <a:extLst>
                <a:ext uri="{FF2B5EF4-FFF2-40B4-BE49-F238E27FC236}">
                  <a16:creationId xmlns:a16="http://schemas.microsoft.com/office/drawing/2014/main" id="{FD8D0804-A94F-816A-6D4A-B61EA493D596}"/>
                </a:ext>
              </a:extLst>
            </p:cNvPr>
            <p:cNvSpPr/>
            <p:nvPr/>
          </p:nvSpPr>
          <p:spPr>
            <a:xfrm>
              <a:off x="4366613" y="800681"/>
              <a:ext cx="622830" cy="350211"/>
            </a:xfrm>
            <a:custGeom>
              <a:avLst/>
              <a:gdLst>
                <a:gd name="connsiteX0" fmla="*/ 442350 w 622830"/>
                <a:gd name="connsiteY0" fmla="*/ 130886 h 350211"/>
                <a:gd name="connsiteX1" fmla="*/ 311410 w 622830"/>
                <a:gd name="connsiteY1" fmla="*/ 0 h 350211"/>
                <a:gd name="connsiteX2" fmla="*/ 180480 w 622830"/>
                <a:gd name="connsiteY2" fmla="*/ 130886 h 350211"/>
                <a:gd name="connsiteX3" fmla="*/ 0 w 622830"/>
                <a:gd name="connsiteY3" fmla="*/ 130886 h 350211"/>
                <a:gd name="connsiteX4" fmla="*/ 0 w 622830"/>
                <a:gd name="connsiteY4" fmla="*/ 350211 h 350211"/>
                <a:gd name="connsiteX5" fmla="*/ 622830 w 622830"/>
                <a:gd name="connsiteY5" fmla="*/ 350211 h 350211"/>
                <a:gd name="connsiteX6" fmla="*/ 622830 w 622830"/>
                <a:gd name="connsiteY6" fmla="*/ 130886 h 350211"/>
                <a:gd name="connsiteX7" fmla="*/ 442350 w 622830"/>
                <a:gd name="connsiteY7" fmla="*/ 130886 h 35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830" h="350211">
                  <a:moveTo>
                    <a:pt x="442350" y="130886"/>
                  </a:moveTo>
                  <a:cubicBezTo>
                    <a:pt x="442350" y="57779"/>
                    <a:pt x="383372" y="0"/>
                    <a:pt x="311410" y="0"/>
                  </a:cubicBezTo>
                  <a:cubicBezTo>
                    <a:pt x="239459" y="0"/>
                    <a:pt x="180480" y="58958"/>
                    <a:pt x="180480" y="130886"/>
                  </a:cubicBezTo>
                  <a:lnTo>
                    <a:pt x="0" y="130886"/>
                  </a:lnTo>
                  <a:lnTo>
                    <a:pt x="0" y="350211"/>
                  </a:lnTo>
                  <a:lnTo>
                    <a:pt x="622830" y="350211"/>
                  </a:lnTo>
                  <a:lnTo>
                    <a:pt x="622830" y="130886"/>
                  </a:lnTo>
                  <a:lnTo>
                    <a:pt x="442350" y="130886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6" name="Forme libre 76">
              <a:extLst>
                <a:ext uri="{FF2B5EF4-FFF2-40B4-BE49-F238E27FC236}">
                  <a16:creationId xmlns:a16="http://schemas.microsoft.com/office/drawing/2014/main" id="{BCAE278B-1F9E-2E45-C497-789E1D14A235}"/>
                </a:ext>
              </a:extLst>
            </p:cNvPr>
            <p:cNvSpPr/>
            <p:nvPr/>
          </p:nvSpPr>
          <p:spPr>
            <a:xfrm>
              <a:off x="5299967" y="1038805"/>
              <a:ext cx="14382" cy="1386855"/>
            </a:xfrm>
            <a:custGeom>
              <a:avLst/>
              <a:gdLst>
                <a:gd name="connsiteX0" fmla="*/ 0 w 14382"/>
                <a:gd name="connsiteY0" fmla="*/ 1386855 h 1386855"/>
                <a:gd name="connsiteX1" fmla="*/ 14383 w 14382"/>
                <a:gd name="connsiteY1" fmla="*/ 0 h 138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" h="1386855">
                  <a:moveTo>
                    <a:pt x="0" y="1386855"/>
                  </a:moveTo>
                  <a:lnTo>
                    <a:pt x="14383" y="0"/>
                  </a:lnTo>
                </a:path>
              </a:pathLst>
            </a:custGeom>
            <a:noFill/>
            <a:ln w="12700" cap="flat">
              <a:solidFill>
                <a:srgbClr val="0000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6BF7F97F-2AF2-ED09-D7AD-D6187BFE2228}"/>
              </a:ext>
            </a:extLst>
          </p:cNvPr>
          <p:cNvGrpSpPr/>
          <p:nvPr/>
        </p:nvGrpSpPr>
        <p:grpSpPr>
          <a:xfrm>
            <a:off x="8898319" y="1784271"/>
            <a:ext cx="646784" cy="556224"/>
            <a:chOff x="4259143" y="1525879"/>
            <a:chExt cx="986583" cy="848446"/>
          </a:xfrm>
        </p:grpSpPr>
        <p:sp>
          <p:nvSpPr>
            <p:cNvPr id="58" name="Forme libre 78">
              <a:extLst>
                <a:ext uri="{FF2B5EF4-FFF2-40B4-BE49-F238E27FC236}">
                  <a16:creationId xmlns:a16="http://schemas.microsoft.com/office/drawing/2014/main" id="{2E902114-5370-1468-EB2F-82FB8C9B897F}"/>
                </a:ext>
              </a:extLst>
            </p:cNvPr>
            <p:cNvSpPr/>
            <p:nvPr/>
          </p:nvSpPr>
          <p:spPr>
            <a:xfrm>
              <a:off x="4281784" y="1525879"/>
              <a:ext cx="496705" cy="496705"/>
            </a:xfrm>
            <a:custGeom>
              <a:avLst/>
              <a:gdLst>
                <a:gd name="connsiteX0" fmla="*/ 496705 w 496705"/>
                <a:gd name="connsiteY0" fmla="*/ 248353 h 496705"/>
                <a:gd name="connsiteX1" fmla="*/ 248352 w 496705"/>
                <a:gd name="connsiteY1" fmla="*/ 496705 h 496705"/>
                <a:gd name="connsiteX2" fmla="*/ 0 w 496705"/>
                <a:gd name="connsiteY2" fmla="*/ 248353 h 496705"/>
                <a:gd name="connsiteX3" fmla="*/ 248352 w 496705"/>
                <a:gd name="connsiteY3" fmla="*/ 0 h 496705"/>
                <a:gd name="connsiteX4" fmla="*/ 496705 w 496705"/>
                <a:gd name="connsiteY4" fmla="*/ 248353 h 4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05" h="496705">
                  <a:moveTo>
                    <a:pt x="496705" y="248353"/>
                  </a:moveTo>
                  <a:cubicBezTo>
                    <a:pt x="496705" y="385514"/>
                    <a:pt x="385514" y="496705"/>
                    <a:pt x="248352" y="496705"/>
                  </a:cubicBezTo>
                  <a:cubicBezTo>
                    <a:pt x="111191" y="496705"/>
                    <a:pt x="0" y="385514"/>
                    <a:pt x="0" y="248353"/>
                  </a:cubicBezTo>
                  <a:cubicBezTo>
                    <a:pt x="0" y="111191"/>
                    <a:pt x="111191" y="0"/>
                    <a:pt x="248352" y="0"/>
                  </a:cubicBezTo>
                  <a:cubicBezTo>
                    <a:pt x="385514" y="0"/>
                    <a:pt x="496705" y="111191"/>
                    <a:pt x="496705" y="24835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59" name="Forme libre 79">
              <a:extLst>
                <a:ext uri="{FF2B5EF4-FFF2-40B4-BE49-F238E27FC236}">
                  <a16:creationId xmlns:a16="http://schemas.microsoft.com/office/drawing/2014/main" id="{4977EB43-F89D-7030-3B05-81C2512E6973}"/>
                </a:ext>
              </a:extLst>
            </p:cNvPr>
            <p:cNvSpPr/>
            <p:nvPr/>
          </p:nvSpPr>
          <p:spPr>
            <a:xfrm>
              <a:off x="5144197" y="1952303"/>
              <a:ext cx="4309" cy="181686"/>
            </a:xfrm>
            <a:custGeom>
              <a:avLst/>
              <a:gdLst>
                <a:gd name="connsiteX0" fmla="*/ 0 w 4309"/>
                <a:gd name="connsiteY0" fmla="*/ 0 h 181686"/>
                <a:gd name="connsiteX1" fmla="*/ 0 w 4309"/>
                <a:gd name="connsiteY1" fmla="*/ 181686 h 1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9" h="181686">
                  <a:moveTo>
                    <a:pt x="0" y="0"/>
                  </a:moveTo>
                  <a:lnTo>
                    <a:pt x="0" y="181686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0" name="Forme libre 80">
              <a:extLst>
                <a:ext uri="{FF2B5EF4-FFF2-40B4-BE49-F238E27FC236}">
                  <a16:creationId xmlns:a16="http://schemas.microsoft.com/office/drawing/2014/main" id="{8DD31661-F0FE-59DB-985E-CAC1B27C95C6}"/>
                </a:ext>
              </a:extLst>
            </p:cNvPr>
            <p:cNvSpPr/>
            <p:nvPr/>
          </p:nvSpPr>
          <p:spPr>
            <a:xfrm>
              <a:off x="4259143" y="1621740"/>
              <a:ext cx="884972" cy="608251"/>
            </a:xfrm>
            <a:custGeom>
              <a:avLst/>
              <a:gdLst>
                <a:gd name="connsiteX0" fmla="*/ 822585 w 884972"/>
                <a:gd name="connsiteY0" fmla="*/ 608252 h 608251"/>
                <a:gd name="connsiteX1" fmla="*/ 51265 w 884972"/>
                <a:gd name="connsiteY1" fmla="*/ 608252 h 608251"/>
                <a:gd name="connsiteX2" fmla="*/ 0 w 884972"/>
                <a:gd name="connsiteY2" fmla="*/ 556986 h 608251"/>
                <a:gd name="connsiteX3" fmla="*/ 0 w 884972"/>
                <a:gd name="connsiteY3" fmla="*/ 51265 h 608251"/>
                <a:gd name="connsiteX4" fmla="*/ 51265 w 884972"/>
                <a:gd name="connsiteY4" fmla="*/ 0 h 608251"/>
                <a:gd name="connsiteX5" fmla="*/ 833706 w 884972"/>
                <a:gd name="connsiteY5" fmla="*/ 0 h 608251"/>
                <a:gd name="connsiteX6" fmla="*/ 884972 w 884972"/>
                <a:gd name="connsiteY6" fmla="*/ 51265 h 608251"/>
                <a:gd name="connsiteX7" fmla="*/ 884972 w 884972"/>
                <a:gd name="connsiteY7" fmla="*/ 184185 h 60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972" h="608251">
                  <a:moveTo>
                    <a:pt x="822585" y="608252"/>
                  </a:moveTo>
                  <a:lnTo>
                    <a:pt x="51265" y="608252"/>
                  </a:lnTo>
                  <a:cubicBezTo>
                    <a:pt x="22973" y="608252"/>
                    <a:pt x="0" y="585280"/>
                    <a:pt x="0" y="556986"/>
                  </a:cubicBezTo>
                  <a:lnTo>
                    <a:pt x="0" y="51265"/>
                  </a:lnTo>
                  <a:cubicBezTo>
                    <a:pt x="0" y="22973"/>
                    <a:pt x="22973" y="0"/>
                    <a:pt x="51265" y="0"/>
                  </a:cubicBezTo>
                  <a:lnTo>
                    <a:pt x="833706" y="0"/>
                  </a:lnTo>
                  <a:cubicBezTo>
                    <a:pt x="862000" y="0"/>
                    <a:pt x="884972" y="22973"/>
                    <a:pt x="884972" y="51265"/>
                  </a:cubicBezTo>
                  <a:lnTo>
                    <a:pt x="884972" y="184185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1" name="Forme libre 81">
              <a:extLst>
                <a:ext uri="{FF2B5EF4-FFF2-40B4-BE49-F238E27FC236}">
                  <a16:creationId xmlns:a16="http://schemas.microsoft.com/office/drawing/2014/main" id="{E1929919-7DA6-325D-928A-FED8551B0EE4}"/>
                </a:ext>
              </a:extLst>
            </p:cNvPr>
            <p:cNvSpPr/>
            <p:nvPr/>
          </p:nvSpPr>
          <p:spPr>
            <a:xfrm>
              <a:off x="4328970" y="1676055"/>
              <a:ext cx="659481" cy="477152"/>
            </a:xfrm>
            <a:custGeom>
              <a:avLst/>
              <a:gdLst>
                <a:gd name="connsiteX0" fmla="*/ 0 w 659481"/>
                <a:gd name="connsiteY0" fmla="*/ 0 h 477152"/>
                <a:gd name="connsiteX1" fmla="*/ 0 w 659481"/>
                <a:gd name="connsiteY1" fmla="*/ 477153 h 477152"/>
                <a:gd name="connsiteX2" fmla="*/ 659481 w 659481"/>
                <a:gd name="connsiteY2" fmla="*/ 477153 h 4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481" h="477152">
                  <a:moveTo>
                    <a:pt x="0" y="0"/>
                  </a:moveTo>
                  <a:lnTo>
                    <a:pt x="0" y="477153"/>
                  </a:lnTo>
                  <a:lnTo>
                    <a:pt x="659481" y="477153"/>
                  </a:lnTo>
                </a:path>
              </a:pathLst>
            </a:custGeom>
            <a:noFill/>
            <a:ln w="12700" cap="rnd">
              <a:solidFill>
                <a:srgbClr val="20209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2" name="Forme libre 82">
              <a:extLst>
                <a:ext uri="{FF2B5EF4-FFF2-40B4-BE49-F238E27FC236}">
                  <a16:creationId xmlns:a16="http://schemas.microsoft.com/office/drawing/2014/main" id="{0802601B-2A29-0A61-A825-80A57AE5F504}"/>
                </a:ext>
              </a:extLst>
            </p:cNvPr>
            <p:cNvSpPr/>
            <p:nvPr/>
          </p:nvSpPr>
          <p:spPr>
            <a:xfrm>
              <a:off x="4328970" y="1759056"/>
              <a:ext cx="705248" cy="301048"/>
            </a:xfrm>
            <a:custGeom>
              <a:avLst/>
              <a:gdLst>
                <a:gd name="connsiteX0" fmla="*/ 0 w 705248"/>
                <a:gd name="connsiteY0" fmla="*/ 299885 h 301048"/>
                <a:gd name="connsiteX1" fmla="*/ 94550 w 705248"/>
                <a:gd name="connsiteY1" fmla="*/ 242870 h 301048"/>
                <a:gd name="connsiteX2" fmla="*/ 191030 w 705248"/>
                <a:gd name="connsiteY2" fmla="*/ 301048 h 301048"/>
                <a:gd name="connsiteX3" fmla="*/ 373858 w 705248"/>
                <a:gd name="connsiteY3" fmla="*/ 190800 h 301048"/>
                <a:gd name="connsiteX4" fmla="*/ 415084 w 705248"/>
                <a:gd name="connsiteY4" fmla="*/ 174969 h 301048"/>
                <a:gd name="connsiteX5" fmla="*/ 560168 w 705248"/>
                <a:gd name="connsiteY5" fmla="*/ 87485 h 301048"/>
                <a:gd name="connsiteX6" fmla="*/ 651720 w 705248"/>
                <a:gd name="connsiteY6" fmla="*/ 77988 h 301048"/>
                <a:gd name="connsiteX7" fmla="*/ 705248 w 705248"/>
                <a:gd name="connsiteY7" fmla="*/ 0 h 30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248" h="301048">
                  <a:moveTo>
                    <a:pt x="0" y="299885"/>
                  </a:moveTo>
                  <a:lnTo>
                    <a:pt x="94550" y="242870"/>
                  </a:lnTo>
                  <a:lnTo>
                    <a:pt x="191030" y="301048"/>
                  </a:lnTo>
                  <a:lnTo>
                    <a:pt x="373858" y="190800"/>
                  </a:lnTo>
                  <a:moveTo>
                    <a:pt x="415084" y="174969"/>
                  </a:moveTo>
                  <a:lnTo>
                    <a:pt x="560168" y="87485"/>
                  </a:lnTo>
                  <a:lnTo>
                    <a:pt x="651720" y="77988"/>
                  </a:lnTo>
                  <a:lnTo>
                    <a:pt x="705248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3" name="Forme libre 83">
              <a:extLst>
                <a:ext uri="{FF2B5EF4-FFF2-40B4-BE49-F238E27FC236}">
                  <a16:creationId xmlns:a16="http://schemas.microsoft.com/office/drawing/2014/main" id="{7D872973-5E23-A2EA-73E0-B6359E80BC0D}"/>
                </a:ext>
              </a:extLst>
            </p:cNvPr>
            <p:cNvSpPr/>
            <p:nvPr/>
          </p:nvSpPr>
          <p:spPr>
            <a:xfrm>
              <a:off x="4710456" y="1653335"/>
              <a:ext cx="444944" cy="444944"/>
            </a:xfrm>
            <a:custGeom>
              <a:avLst/>
              <a:gdLst>
                <a:gd name="connsiteX0" fmla="*/ 222472 w 444944"/>
                <a:gd name="connsiteY0" fmla="*/ 444944 h 444944"/>
                <a:gd name="connsiteX1" fmla="*/ 444945 w 444944"/>
                <a:gd name="connsiteY1" fmla="*/ 222473 h 444944"/>
                <a:gd name="connsiteX2" fmla="*/ 222472 w 444944"/>
                <a:gd name="connsiteY2" fmla="*/ 0 h 444944"/>
                <a:gd name="connsiteX3" fmla="*/ 0 w 444944"/>
                <a:gd name="connsiteY3" fmla="*/ 222473 h 444944"/>
                <a:gd name="connsiteX4" fmla="*/ 222472 w 444944"/>
                <a:gd name="connsiteY4" fmla="*/ 444944 h 4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44" h="444944">
                  <a:moveTo>
                    <a:pt x="222472" y="444944"/>
                  </a:moveTo>
                  <a:cubicBezTo>
                    <a:pt x="345339" y="444944"/>
                    <a:pt x="444945" y="345343"/>
                    <a:pt x="444945" y="222473"/>
                  </a:cubicBezTo>
                  <a:cubicBezTo>
                    <a:pt x="444945" y="99604"/>
                    <a:pt x="345339" y="0"/>
                    <a:pt x="222472" y="0"/>
                  </a:cubicBezTo>
                  <a:cubicBezTo>
                    <a:pt x="99606" y="0"/>
                    <a:pt x="0" y="99604"/>
                    <a:pt x="0" y="222473"/>
                  </a:cubicBezTo>
                  <a:cubicBezTo>
                    <a:pt x="0" y="345343"/>
                    <a:pt x="99606" y="444944"/>
                    <a:pt x="222472" y="444944"/>
                  </a:cubicBezTo>
                  <a:close/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4" name="Forme libre 84">
              <a:extLst>
                <a:ext uri="{FF2B5EF4-FFF2-40B4-BE49-F238E27FC236}">
                  <a16:creationId xmlns:a16="http://schemas.microsoft.com/office/drawing/2014/main" id="{CE351A8C-F5FB-EAFE-83FD-9ACEF3DF9A91}"/>
                </a:ext>
              </a:extLst>
            </p:cNvPr>
            <p:cNvSpPr/>
            <p:nvPr/>
          </p:nvSpPr>
          <p:spPr>
            <a:xfrm>
              <a:off x="5003943" y="2041459"/>
              <a:ext cx="241783" cy="332866"/>
            </a:xfrm>
            <a:custGeom>
              <a:avLst/>
              <a:gdLst>
                <a:gd name="connsiteX0" fmla="*/ 85847 w 241783"/>
                <a:gd name="connsiteY0" fmla="*/ 0 h 332866"/>
                <a:gd name="connsiteX1" fmla="*/ 235128 w 241783"/>
                <a:gd name="connsiteY1" fmla="*/ 258505 h 332866"/>
                <a:gd name="connsiteX2" fmla="*/ 216991 w 241783"/>
                <a:gd name="connsiteY2" fmla="*/ 326211 h 332866"/>
                <a:gd name="connsiteX3" fmla="*/ 149282 w 241783"/>
                <a:gd name="connsiteY3" fmla="*/ 308078 h 332866"/>
                <a:gd name="connsiteX4" fmla="*/ 0 w 241783"/>
                <a:gd name="connsiteY4" fmla="*/ 49572 h 33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83" h="332866">
                  <a:moveTo>
                    <a:pt x="85847" y="0"/>
                  </a:moveTo>
                  <a:lnTo>
                    <a:pt x="235128" y="258505"/>
                  </a:lnTo>
                  <a:cubicBezTo>
                    <a:pt x="248831" y="282201"/>
                    <a:pt x="240687" y="312589"/>
                    <a:pt x="216991" y="326211"/>
                  </a:cubicBezTo>
                  <a:cubicBezTo>
                    <a:pt x="193291" y="339914"/>
                    <a:pt x="162903" y="331774"/>
                    <a:pt x="149282" y="308078"/>
                  </a:cubicBezTo>
                  <a:lnTo>
                    <a:pt x="0" y="49572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5" name="Forme libre 85">
              <a:extLst>
                <a:ext uri="{FF2B5EF4-FFF2-40B4-BE49-F238E27FC236}">
                  <a16:creationId xmlns:a16="http://schemas.microsoft.com/office/drawing/2014/main" id="{75EBDF84-B77A-7D4B-5C7F-723E4A336F7D}"/>
                </a:ext>
              </a:extLst>
            </p:cNvPr>
            <p:cNvSpPr/>
            <p:nvPr/>
          </p:nvSpPr>
          <p:spPr>
            <a:xfrm>
              <a:off x="4333494" y="1827518"/>
              <a:ext cx="762715" cy="133583"/>
            </a:xfrm>
            <a:custGeom>
              <a:avLst/>
              <a:gdLst>
                <a:gd name="connsiteX0" fmla="*/ 0 w 762715"/>
                <a:gd name="connsiteY0" fmla="*/ 0 h 133583"/>
                <a:gd name="connsiteX1" fmla="*/ 185840 w 762715"/>
                <a:gd name="connsiteY1" fmla="*/ 0 h 133583"/>
                <a:gd name="connsiteX2" fmla="*/ 220685 w 762715"/>
                <a:gd name="connsiteY2" fmla="*/ 84472 h 133583"/>
                <a:gd name="connsiteX3" fmla="*/ 298118 w 762715"/>
                <a:gd name="connsiteY3" fmla="*/ 60898 h 133583"/>
                <a:gd name="connsiteX4" fmla="*/ 348448 w 762715"/>
                <a:gd name="connsiteY4" fmla="*/ 60898 h 133583"/>
                <a:gd name="connsiteX5" fmla="*/ 762716 w 762715"/>
                <a:gd name="connsiteY5" fmla="*/ 84472 h 133583"/>
                <a:gd name="connsiteX6" fmla="*/ 671733 w 762715"/>
                <a:gd name="connsiteY6" fmla="*/ 133583 h 133583"/>
                <a:gd name="connsiteX7" fmla="*/ 536223 w 762715"/>
                <a:gd name="connsiteY7" fmla="*/ 133583 h 133583"/>
                <a:gd name="connsiteX8" fmla="*/ 429753 w 762715"/>
                <a:gd name="connsiteY8" fmla="*/ 60898 h 133583"/>
                <a:gd name="connsiteX9" fmla="*/ 410396 w 762715"/>
                <a:gd name="connsiteY9" fmla="*/ 60898 h 13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715" h="133583">
                  <a:moveTo>
                    <a:pt x="0" y="0"/>
                  </a:moveTo>
                  <a:lnTo>
                    <a:pt x="185840" y="0"/>
                  </a:lnTo>
                  <a:lnTo>
                    <a:pt x="220685" y="84472"/>
                  </a:lnTo>
                  <a:lnTo>
                    <a:pt x="298118" y="60898"/>
                  </a:lnTo>
                  <a:lnTo>
                    <a:pt x="348448" y="60898"/>
                  </a:lnTo>
                  <a:moveTo>
                    <a:pt x="762716" y="84472"/>
                  </a:moveTo>
                  <a:lnTo>
                    <a:pt x="671733" y="133583"/>
                  </a:lnTo>
                  <a:lnTo>
                    <a:pt x="536223" y="133583"/>
                  </a:lnTo>
                  <a:lnTo>
                    <a:pt x="429753" y="60898"/>
                  </a:lnTo>
                  <a:lnTo>
                    <a:pt x="410396" y="60898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66" name="Graphique 112">
            <a:extLst>
              <a:ext uri="{FF2B5EF4-FFF2-40B4-BE49-F238E27FC236}">
                <a16:creationId xmlns:a16="http://schemas.microsoft.com/office/drawing/2014/main" id="{4D908BDF-CA2F-63B1-E090-D606B4BF7389}"/>
              </a:ext>
            </a:extLst>
          </p:cNvPr>
          <p:cNvGrpSpPr/>
          <p:nvPr/>
        </p:nvGrpSpPr>
        <p:grpSpPr>
          <a:xfrm>
            <a:off x="10760874" y="1717282"/>
            <a:ext cx="678066" cy="552950"/>
            <a:chOff x="9587678" y="1394340"/>
            <a:chExt cx="2254297" cy="1838334"/>
          </a:xfrm>
        </p:grpSpPr>
        <p:sp>
          <p:nvSpPr>
            <p:cNvPr id="67" name="Forme libre 87">
              <a:extLst>
                <a:ext uri="{FF2B5EF4-FFF2-40B4-BE49-F238E27FC236}">
                  <a16:creationId xmlns:a16="http://schemas.microsoft.com/office/drawing/2014/main" id="{D5266D97-A51C-DA4D-FA20-B433048340CA}"/>
                </a:ext>
              </a:extLst>
            </p:cNvPr>
            <p:cNvSpPr/>
            <p:nvPr/>
          </p:nvSpPr>
          <p:spPr>
            <a:xfrm>
              <a:off x="10721149" y="1394340"/>
              <a:ext cx="1106317" cy="1106317"/>
            </a:xfrm>
            <a:custGeom>
              <a:avLst/>
              <a:gdLst>
                <a:gd name="connsiteX0" fmla="*/ 1106317 w 1106317"/>
                <a:gd name="connsiteY0" fmla="*/ 553159 h 1106317"/>
                <a:gd name="connsiteX1" fmla="*/ 553159 w 1106317"/>
                <a:gd name="connsiteY1" fmla="*/ 1106317 h 1106317"/>
                <a:gd name="connsiteX2" fmla="*/ 0 w 1106317"/>
                <a:gd name="connsiteY2" fmla="*/ 553159 h 1106317"/>
                <a:gd name="connsiteX3" fmla="*/ 553159 w 1106317"/>
                <a:gd name="connsiteY3" fmla="*/ 0 h 1106317"/>
                <a:gd name="connsiteX4" fmla="*/ 1106317 w 1106317"/>
                <a:gd name="connsiteY4" fmla="*/ 553159 h 11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17" h="1106317">
                  <a:moveTo>
                    <a:pt x="1106317" y="553159"/>
                  </a:moveTo>
                  <a:cubicBezTo>
                    <a:pt x="1106317" y="858660"/>
                    <a:pt x="858660" y="1106317"/>
                    <a:pt x="553159" y="1106317"/>
                  </a:cubicBezTo>
                  <a:cubicBezTo>
                    <a:pt x="247658" y="1106317"/>
                    <a:pt x="0" y="858660"/>
                    <a:pt x="0" y="553159"/>
                  </a:cubicBezTo>
                  <a:cubicBezTo>
                    <a:pt x="0" y="247658"/>
                    <a:pt x="247658" y="0"/>
                    <a:pt x="553159" y="0"/>
                  </a:cubicBezTo>
                  <a:cubicBezTo>
                    <a:pt x="858660" y="0"/>
                    <a:pt x="1106317" y="247658"/>
                    <a:pt x="1106317" y="553159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8" name="Forme libre 88">
              <a:extLst>
                <a:ext uri="{FF2B5EF4-FFF2-40B4-BE49-F238E27FC236}">
                  <a16:creationId xmlns:a16="http://schemas.microsoft.com/office/drawing/2014/main" id="{5E90E6E2-7D0A-161A-1A07-1EBD2F47F1EE}"/>
                </a:ext>
              </a:extLst>
            </p:cNvPr>
            <p:cNvSpPr/>
            <p:nvPr/>
          </p:nvSpPr>
          <p:spPr>
            <a:xfrm>
              <a:off x="10103544" y="1556576"/>
              <a:ext cx="473257" cy="376942"/>
            </a:xfrm>
            <a:custGeom>
              <a:avLst/>
              <a:gdLst>
                <a:gd name="connsiteX0" fmla="*/ 0 w 473257"/>
                <a:gd name="connsiteY0" fmla="*/ 376942 h 376942"/>
                <a:gd name="connsiteX1" fmla="*/ 473257 w 473257"/>
                <a:gd name="connsiteY1" fmla="*/ 0 h 37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57" h="376942">
                  <a:moveTo>
                    <a:pt x="0" y="376942"/>
                  </a:moveTo>
                  <a:lnTo>
                    <a:pt x="47325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69" name="Forme libre 89">
              <a:extLst>
                <a:ext uri="{FF2B5EF4-FFF2-40B4-BE49-F238E27FC236}">
                  <a16:creationId xmlns:a16="http://schemas.microsoft.com/office/drawing/2014/main" id="{C350A613-C899-9766-F1C1-C19EBD19812C}"/>
                </a:ext>
              </a:extLst>
            </p:cNvPr>
            <p:cNvSpPr/>
            <p:nvPr/>
          </p:nvSpPr>
          <p:spPr>
            <a:xfrm>
              <a:off x="9587678" y="1631600"/>
              <a:ext cx="1125112" cy="1588501"/>
            </a:xfrm>
            <a:custGeom>
              <a:avLst/>
              <a:gdLst>
                <a:gd name="connsiteX0" fmla="*/ 0 w 1125112"/>
                <a:gd name="connsiteY0" fmla="*/ 1588501 h 1588501"/>
                <a:gd name="connsiteX1" fmla="*/ 1125112 w 1125112"/>
                <a:gd name="connsiteY1" fmla="*/ 1588501 h 1588501"/>
                <a:gd name="connsiteX2" fmla="*/ 1125112 w 1125112"/>
                <a:gd name="connsiteY2" fmla="*/ 0 h 1588501"/>
                <a:gd name="connsiteX3" fmla="*/ 617895 w 1125112"/>
                <a:gd name="connsiteY3" fmla="*/ 403954 h 1588501"/>
                <a:gd name="connsiteX4" fmla="*/ 0 w 1125112"/>
                <a:gd name="connsiteY4" fmla="*/ 403954 h 1588501"/>
                <a:gd name="connsiteX5" fmla="*/ 0 w 1125112"/>
                <a:gd name="connsiteY5" fmla="*/ 1588501 h 158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112" h="1588501">
                  <a:moveTo>
                    <a:pt x="0" y="1588501"/>
                  </a:moveTo>
                  <a:lnTo>
                    <a:pt x="1125112" y="1588501"/>
                  </a:lnTo>
                  <a:lnTo>
                    <a:pt x="1125112" y="0"/>
                  </a:lnTo>
                  <a:lnTo>
                    <a:pt x="617895" y="403954"/>
                  </a:lnTo>
                  <a:lnTo>
                    <a:pt x="0" y="403954"/>
                  </a:lnTo>
                  <a:lnTo>
                    <a:pt x="0" y="1588501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0" name="Forme libre 90">
              <a:extLst>
                <a:ext uri="{FF2B5EF4-FFF2-40B4-BE49-F238E27FC236}">
                  <a16:creationId xmlns:a16="http://schemas.microsoft.com/office/drawing/2014/main" id="{CF38A2E0-AAEC-2612-10C6-D027C14456AD}"/>
                </a:ext>
              </a:extLst>
            </p:cNvPr>
            <p:cNvSpPr/>
            <p:nvPr/>
          </p:nvSpPr>
          <p:spPr>
            <a:xfrm>
              <a:off x="9800232" y="3104020"/>
              <a:ext cx="688591" cy="9525"/>
            </a:xfrm>
            <a:custGeom>
              <a:avLst/>
              <a:gdLst>
                <a:gd name="connsiteX0" fmla="*/ 0 w 688591"/>
                <a:gd name="connsiteY0" fmla="*/ 0 h 9525"/>
                <a:gd name="connsiteX1" fmla="*/ 688592 w 68859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8591" h="9525">
                  <a:moveTo>
                    <a:pt x="0" y="0"/>
                  </a:moveTo>
                  <a:lnTo>
                    <a:pt x="688592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1" name="Forme libre 91">
              <a:extLst>
                <a:ext uri="{FF2B5EF4-FFF2-40B4-BE49-F238E27FC236}">
                  <a16:creationId xmlns:a16="http://schemas.microsoft.com/office/drawing/2014/main" id="{44FA3E89-6045-D9DD-2FA7-0B3A19CB84C2}"/>
                </a:ext>
              </a:extLst>
            </p:cNvPr>
            <p:cNvSpPr/>
            <p:nvPr/>
          </p:nvSpPr>
          <p:spPr>
            <a:xfrm>
              <a:off x="9995336" y="2503097"/>
              <a:ext cx="306864" cy="9525"/>
            </a:xfrm>
            <a:custGeom>
              <a:avLst/>
              <a:gdLst>
                <a:gd name="connsiteX0" fmla="*/ 0 w 306864"/>
                <a:gd name="connsiteY0" fmla="*/ 0 h 9525"/>
                <a:gd name="connsiteX1" fmla="*/ 306864 w 30686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864" h="9525">
                  <a:moveTo>
                    <a:pt x="0" y="0"/>
                  </a:moveTo>
                  <a:lnTo>
                    <a:pt x="306864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2" name="Forme libre 92">
              <a:extLst>
                <a:ext uri="{FF2B5EF4-FFF2-40B4-BE49-F238E27FC236}">
                  <a16:creationId xmlns:a16="http://schemas.microsoft.com/office/drawing/2014/main" id="{804ECEBC-9BEE-B4B9-3774-D6C80A5025E3}"/>
                </a:ext>
              </a:extLst>
            </p:cNvPr>
            <p:cNvSpPr/>
            <p:nvPr/>
          </p:nvSpPr>
          <p:spPr>
            <a:xfrm>
              <a:off x="11028762" y="2094827"/>
              <a:ext cx="244344" cy="9525"/>
            </a:xfrm>
            <a:custGeom>
              <a:avLst/>
              <a:gdLst>
                <a:gd name="connsiteX0" fmla="*/ 0 w 244344"/>
                <a:gd name="connsiteY0" fmla="*/ 0 h 9525"/>
                <a:gd name="connsiteX1" fmla="*/ 244345 w 24434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344" h="9525">
                  <a:moveTo>
                    <a:pt x="0" y="0"/>
                  </a:moveTo>
                  <a:lnTo>
                    <a:pt x="244345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3" name="Forme libre 93">
              <a:extLst>
                <a:ext uri="{FF2B5EF4-FFF2-40B4-BE49-F238E27FC236}">
                  <a16:creationId xmlns:a16="http://schemas.microsoft.com/office/drawing/2014/main" id="{A45AF8E0-6591-5363-C2A1-5A208B5AB3D4}"/>
                </a:ext>
              </a:extLst>
            </p:cNvPr>
            <p:cNvSpPr/>
            <p:nvPr/>
          </p:nvSpPr>
          <p:spPr>
            <a:xfrm>
              <a:off x="10849864" y="2420839"/>
              <a:ext cx="122253" cy="9525"/>
            </a:xfrm>
            <a:custGeom>
              <a:avLst/>
              <a:gdLst>
                <a:gd name="connsiteX0" fmla="*/ 0 w 122253"/>
                <a:gd name="connsiteY0" fmla="*/ 0 h 9525"/>
                <a:gd name="connsiteX1" fmla="*/ 122253 w 1222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3" h="9525">
                  <a:moveTo>
                    <a:pt x="0" y="0"/>
                  </a:moveTo>
                  <a:lnTo>
                    <a:pt x="122253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4" name="Forme libre 94">
              <a:extLst>
                <a:ext uri="{FF2B5EF4-FFF2-40B4-BE49-F238E27FC236}">
                  <a16:creationId xmlns:a16="http://schemas.microsoft.com/office/drawing/2014/main" id="{D46FBE5E-E775-B6FC-E035-BC099B086E33}"/>
                </a:ext>
              </a:extLst>
            </p:cNvPr>
            <p:cNvSpPr/>
            <p:nvPr/>
          </p:nvSpPr>
          <p:spPr>
            <a:xfrm>
              <a:off x="10849864" y="2565772"/>
              <a:ext cx="122253" cy="9525"/>
            </a:xfrm>
            <a:custGeom>
              <a:avLst/>
              <a:gdLst>
                <a:gd name="connsiteX0" fmla="*/ 0 w 122253"/>
                <a:gd name="connsiteY0" fmla="*/ 0 h 9525"/>
                <a:gd name="connsiteX1" fmla="*/ 122253 w 1222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3" h="9525">
                  <a:moveTo>
                    <a:pt x="0" y="0"/>
                  </a:moveTo>
                  <a:lnTo>
                    <a:pt x="122253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5" name="Forme libre 95">
              <a:extLst>
                <a:ext uri="{FF2B5EF4-FFF2-40B4-BE49-F238E27FC236}">
                  <a16:creationId xmlns:a16="http://schemas.microsoft.com/office/drawing/2014/main" id="{11309EAA-3D65-152A-8EEA-1F6B7980A637}"/>
                </a:ext>
              </a:extLst>
            </p:cNvPr>
            <p:cNvSpPr/>
            <p:nvPr/>
          </p:nvSpPr>
          <p:spPr>
            <a:xfrm>
              <a:off x="11149168" y="2420839"/>
              <a:ext cx="122243" cy="9525"/>
            </a:xfrm>
            <a:custGeom>
              <a:avLst/>
              <a:gdLst>
                <a:gd name="connsiteX0" fmla="*/ 0 w 122243"/>
                <a:gd name="connsiteY0" fmla="*/ 0 h 9525"/>
                <a:gd name="connsiteX1" fmla="*/ 122244 w 12224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43" h="9525">
                  <a:moveTo>
                    <a:pt x="0" y="0"/>
                  </a:moveTo>
                  <a:lnTo>
                    <a:pt x="122244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6" name="Forme libre 96">
              <a:extLst>
                <a:ext uri="{FF2B5EF4-FFF2-40B4-BE49-F238E27FC236}">
                  <a16:creationId xmlns:a16="http://schemas.microsoft.com/office/drawing/2014/main" id="{8DBE835C-030E-D631-F1E9-CC1D2753000B}"/>
                </a:ext>
              </a:extLst>
            </p:cNvPr>
            <p:cNvSpPr/>
            <p:nvPr/>
          </p:nvSpPr>
          <p:spPr>
            <a:xfrm>
              <a:off x="11149778" y="2565838"/>
              <a:ext cx="60817" cy="76"/>
            </a:xfrm>
            <a:custGeom>
              <a:avLst/>
              <a:gdLst>
                <a:gd name="connsiteX0" fmla="*/ 0 w 60817"/>
                <a:gd name="connsiteY0" fmla="*/ 76 h 76"/>
                <a:gd name="connsiteX1" fmla="*/ 60817 w 60817"/>
                <a:gd name="connsiteY1" fmla="*/ 0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17" h="76">
                  <a:moveTo>
                    <a:pt x="0" y="76"/>
                  </a:moveTo>
                  <a:lnTo>
                    <a:pt x="6081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7" name="Forme libre 97">
              <a:extLst>
                <a:ext uri="{FF2B5EF4-FFF2-40B4-BE49-F238E27FC236}">
                  <a16:creationId xmlns:a16="http://schemas.microsoft.com/office/drawing/2014/main" id="{C1A59EE5-0172-8039-7047-B7434DD3FF22}"/>
                </a:ext>
              </a:extLst>
            </p:cNvPr>
            <p:cNvSpPr/>
            <p:nvPr/>
          </p:nvSpPr>
          <p:spPr>
            <a:xfrm>
              <a:off x="10409943" y="2216457"/>
              <a:ext cx="122100" cy="9525"/>
            </a:xfrm>
            <a:custGeom>
              <a:avLst/>
              <a:gdLst>
                <a:gd name="connsiteX0" fmla="*/ 0 w 122100"/>
                <a:gd name="connsiteY0" fmla="*/ 0 h 9525"/>
                <a:gd name="connsiteX1" fmla="*/ 122100 w 122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00" h="9525">
                  <a:moveTo>
                    <a:pt x="0" y="0"/>
                  </a:moveTo>
                  <a:lnTo>
                    <a:pt x="122100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8" name="Forme libre 98">
              <a:extLst>
                <a:ext uri="{FF2B5EF4-FFF2-40B4-BE49-F238E27FC236}">
                  <a16:creationId xmlns:a16="http://schemas.microsoft.com/office/drawing/2014/main" id="{21620F08-A517-7D4B-90AE-04156D0AF0E0}"/>
                </a:ext>
              </a:extLst>
            </p:cNvPr>
            <p:cNvSpPr/>
            <p:nvPr/>
          </p:nvSpPr>
          <p:spPr>
            <a:xfrm>
              <a:off x="10409943" y="2361394"/>
              <a:ext cx="122100" cy="9525"/>
            </a:xfrm>
            <a:custGeom>
              <a:avLst/>
              <a:gdLst>
                <a:gd name="connsiteX0" fmla="*/ 0 w 122100"/>
                <a:gd name="connsiteY0" fmla="*/ 0 h 9525"/>
                <a:gd name="connsiteX1" fmla="*/ 122100 w 122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00" h="9525">
                  <a:moveTo>
                    <a:pt x="0" y="0"/>
                  </a:moveTo>
                  <a:lnTo>
                    <a:pt x="122100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79" name="Forme libre 99">
              <a:extLst>
                <a:ext uri="{FF2B5EF4-FFF2-40B4-BE49-F238E27FC236}">
                  <a16:creationId xmlns:a16="http://schemas.microsoft.com/office/drawing/2014/main" id="{DE03AE4C-DE4A-D300-2063-12F6700CBAF8}"/>
                </a:ext>
              </a:extLst>
            </p:cNvPr>
            <p:cNvSpPr/>
            <p:nvPr/>
          </p:nvSpPr>
          <p:spPr>
            <a:xfrm>
              <a:off x="10087796" y="2216457"/>
              <a:ext cx="122097" cy="9525"/>
            </a:xfrm>
            <a:custGeom>
              <a:avLst/>
              <a:gdLst>
                <a:gd name="connsiteX0" fmla="*/ 0 w 122097"/>
                <a:gd name="connsiteY0" fmla="*/ 0 h 9525"/>
                <a:gd name="connsiteX1" fmla="*/ 122097 w 1220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097" h="9525">
                  <a:moveTo>
                    <a:pt x="0" y="0"/>
                  </a:moveTo>
                  <a:lnTo>
                    <a:pt x="12209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0" name="Forme libre 100">
              <a:extLst>
                <a:ext uri="{FF2B5EF4-FFF2-40B4-BE49-F238E27FC236}">
                  <a16:creationId xmlns:a16="http://schemas.microsoft.com/office/drawing/2014/main" id="{8BF42C83-FBCF-3422-1DDD-44E9F17722B5}"/>
                </a:ext>
              </a:extLst>
            </p:cNvPr>
            <p:cNvSpPr/>
            <p:nvPr/>
          </p:nvSpPr>
          <p:spPr>
            <a:xfrm>
              <a:off x="10087796" y="2361394"/>
              <a:ext cx="122097" cy="9525"/>
            </a:xfrm>
            <a:custGeom>
              <a:avLst/>
              <a:gdLst>
                <a:gd name="connsiteX0" fmla="*/ 0 w 122097"/>
                <a:gd name="connsiteY0" fmla="*/ 0 h 9525"/>
                <a:gd name="connsiteX1" fmla="*/ 122097 w 1220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097" h="9525">
                  <a:moveTo>
                    <a:pt x="0" y="0"/>
                  </a:moveTo>
                  <a:lnTo>
                    <a:pt x="12209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1" name="Forme libre 101">
              <a:extLst>
                <a:ext uri="{FF2B5EF4-FFF2-40B4-BE49-F238E27FC236}">
                  <a16:creationId xmlns:a16="http://schemas.microsoft.com/office/drawing/2014/main" id="{721FF373-BB65-C2A8-8EFA-30EC69B9D896}"/>
                </a:ext>
              </a:extLst>
            </p:cNvPr>
            <p:cNvSpPr/>
            <p:nvPr/>
          </p:nvSpPr>
          <p:spPr>
            <a:xfrm>
              <a:off x="9765499" y="2216457"/>
              <a:ext cx="122252" cy="9525"/>
            </a:xfrm>
            <a:custGeom>
              <a:avLst/>
              <a:gdLst>
                <a:gd name="connsiteX0" fmla="*/ 0 w 122252"/>
                <a:gd name="connsiteY0" fmla="*/ 0 h 9525"/>
                <a:gd name="connsiteX1" fmla="*/ 122252 w 122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2" h="9525">
                  <a:moveTo>
                    <a:pt x="0" y="0"/>
                  </a:moveTo>
                  <a:lnTo>
                    <a:pt x="122252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2" name="Forme libre 102">
              <a:extLst>
                <a:ext uri="{FF2B5EF4-FFF2-40B4-BE49-F238E27FC236}">
                  <a16:creationId xmlns:a16="http://schemas.microsoft.com/office/drawing/2014/main" id="{82C1FD78-C685-4C5B-1A00-881693CE1E04}"/>
                </a:ext>
              </a:extLst>
            </p:cNvPr>
            <p:cNvSpPr/>
            <p:nvPr/>
          </p:nvSpPr>
          <p:spPr>
            <a:xfrm>
              <a:off x="9765499" y="2361394"/>
              <a:ext cx="122252" cy="9525"/>
            </a:xfrm>
            <a:custGeom>
              <a:avLst/>
              <a:gdLst>
                <a:gd name="connsiteX0" fmla="*/ 0 w 122252"/>
                <a:gd name="connsiteY0" fmla="*/ 0 h 9525"/>
                <a:gd name="connsiteX1" fmla="*/ 122252 w 122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2" h="9525">
                  <a:moveTo>
                    <a:pt x="0" y="0"/>
                  </a:moveTo>
                  <a:lnTo>
                    <a:pt x="122252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3" name="Forme libre 103">
              <a:extLst>
                <a:ext uri="{FF2B5EF4-FFF2-40B4-BE49-F238E27FC236}">
                  <a16:creationId xmlns:a16="http://schemas.microsoft.com/office/drawing/2014/main" id="{1B721FF4-E244-BF48-8F50-DAE3DC5DDC8A}"/>
                </a:ext>
              </a:extLst>
            </p:cNvPr>
            <p:cNvSpPr/>
            <p:nvPr/>
          </p:nvSpPr>
          <p:spPr>
            <a:xfrm>
              <a:off x="9933443" y="2627827"/>
              <a:ext cx="425101" cy="476192"/>
            </a:xfrm>
            <a:custGeom>
              <a:avLst/>
              <a:gdLst>
                <a:gd name="connsiteX0" fmla="*/ 0 w 425101"/>
                <a:gd name="connsiteY0" fmla="*/ 476193 h 476192"/>
                <a:gd name="connsiteX1" fmla="*/ 0 w 425101"/>
                <a:gd name="connsiteY1" fmla="*/ 0 h 476192"/>
                <a:gd name="connsiteX2" fmla="*/ 425102 w 425101"/>
                <a:gd name="connsiteY2" fmla="*/ 0 h 476192"/>
                <a:gd name="connsiteX3" fmla="*/ 425102 w 425101"/>
                <a:gd name="connsiteY3" fmla="*/ 476193 h 47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101" h="476192">
                  <a:moveTo>
                    <a:pt x="0" y="476193"/>
                  </a:moveTo>
                  <a:lnTo>
                    <a:pt x="0" y="0"/>
                  </a:lnTo>
                  <a:lnTo>
                    <a:pt x="425102" y="0"/>
                  </a:lnTo>
                  <a:lnTo>
                    <a:pt x="425102" y="476193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4" name="Forme libre 104">
              <a:extLst>
                <a:ext uri="{FF2B5EF4-FFF2-40B4-BE49-F238E27FC236}">
                  <a16:creationId xmlns:a16="http://schemas.microsoft.com/office/drawing/2014/main" id="{6808BF8F-2327-4F2F-E855-C3BAC032D256}"/>
                </a:ext>
              </a:extLst>
            </p:cNvPr>
            <p:cNvSpPr/>
            <p:nvPr/>
          </p:nvSpPr>
          <p:spPr>
            <a:xfrm>
              <a:off x="10145987" y="2780951"/>
              <a:ext cx="9525" cy="323068"/>
            </a:xfrm>
            <a:custGeom>
              <a:avLst/>
              <a:gdLst>
                <a:gd name="connsiteX0" fmla="*/ 0 w 9525"/>
                <a:gd name="connsiteY0" fmla="*/ 0 h 323068"/>
                <a:gd name="connsiteX1" fmla="*/ 0 w 9525"/>
                <a:gd name="connsiteY1" fmla="*/ 323069 h 3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3068">
                  <a:moveTo>
                    <a:pt x="0" y="0"/>
                  </a:moveTo>
                  <a:lnTo>
                    <a:pt x="0" y="323069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5" name="Forme libre 105">
              <a:extLst>
                <a:ext uri="{FF2B5EF4-FFF2-40B4-BE49-F238E27FC236}">
                  <a16:creationId xmlns:a16="http://schemas.microsoft.com/office/drawing/2014/main" id="{E0B93692-895D-D1C5-D9C9-F9056E692854}"/>
                </a:ext>
              </a:extLst>
            </p:cNvPr>
            <p:cNvSpPr/>
            <p:nvPr/>
          </p:nvSpPr>
          <p:spPr>
            <a:xfrm>
              <a:off x="10816403" y="3108840"/>
              <a:ext cx="292893" cy="9525"/>
            </a:xfrm>
            <a:custGeom>
              <a:avLst/>
              <a:gdLst>
                <a:gd name="connsiteX0" fmla="*/ 0 w 292893"/>
                <a:gd name="connsiteY0" fmla="*/ 0 h 9525"/>
                <a:gd name="connsiteX1" fmla="*/ 195263 w 292893"/>
                <a:gd name="connsiteY1" fmla="*/ 0 h 9525"/>
                <a:gd name="connsiteX2" fmla="*/ 292894 w 292893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893" h="9525">
                  <a:moveTo>
                    <a:pt x="0" y="0"/>
                  </a:moveTo>
                  <a:lnTo>
                    <a:pt x="195263" y="0"/>
                  </a:lnTo>
                  <a:lnTo>
                    <a:pt x="292894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6" name="Forme libre 106">
              <a:extLst>
                <a:ext uri="{FF2B5EF4-FFF2-40B4-BE49-F238E27FC236}">
                  <a16:creationId xmlns:a16="http://schemas.microsoft.com/office/drawing/2014/main" id="{92F0C467-BA09-7063-CAA0-116E3A8B7A2E}"/>
                </a:ext>
              </a:extLst>
            </p:cNvPr>
            <p:cNvSpPr/>
            <p:nvPr/>
          </p:nvSpPr>
          <p:spPr>
            <a:xfrm>
              <a:off x="10911653" y="2775465"/>
              <a:ext cx="157162" cy="333375"/>
            </a:xfrm>
            <a:custGeom>
              <a:avLst/>
              <a:gdLst>
                <a:gd name="connsiteX0" fmla="*/ 0 w 157162"/>
                <a:gd name="connsiteY0" fmla="*/ 333375 h 333375"/>
                <a:gd name="connsiteX1" fmla="*/ 0 w 157162"/>
                <a:gd name="connsiteY1" fmla="*/ 0 h 333375"/>
                <a:gd name="connsiteX2" fmla="*/ 157163 w 157162"/>
                <a:gd name="connsiteY2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2" h="333375">
                  <a:moveTo>
                    <a:pt x="0" y="333375"/>
                  </a:moveTo>
                  <a:lnTo>
                    <a:pt x="0" y="0"/>
                  </a:lnTo>
                  <a:lnTo>
                    <a:pt x="157163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7" name="Forme libre 107">
              <a:extLst>
                <a:ext uri="{FF2B5EF4-FFF2-40B4-BE49-F238E27FC236}">
                  <a16:creationId xmlns:a16="http://schemas.microsoft.com/office/drawing/2014/main" id="{71928A40-95AB-C696-D519-77A167619FB2}"/>
                </a:ext>
              </a:extLst>
            </p:cNvPr>
            <p:cNvSpPr/>
            <p:nvPr/>
          </p:nvSpPr>
          <p:spPr>
            <a:xfrm>
              <a:off x="10800620" y="2208425"/>
              <a:ext cx="614962" cy="1011666"/>
            </a:xfrm>
            <a:custGeom>
              <a:avLst/>
              <a:gdLst>
                <a:gd name="connsiteX0" fmla="*/ 0 w 614962"/>
                <a:gd name="connsiteY0" fmla="*/ 0 h 1011666"/>
                <a:gd name="connsiteX1" fmla="*/ 614963 w 614962"/>
                <a:gd name="connsiteY1" fmla="*/ 0 h 1011666"/>
                <a:gd name="connsiteX2" fmla="*/ 614963 w 614962"/>
                <a:gd name="connsiteY2" fmla="*/ 190802 h 1011666"/>
                <a:gd name="connsiteX3" fmla="*/ 0 w 614962"/>
                <a:gd name="connsiteY3" fmla="*/ 1011666 h 1011666"/>
                <a:gd name="connsiteX4" fmla="*/ 344395 w 614962"/>
                <a:gd name="connsiteY4" fmla="*/ 1011666 h 101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962" h="1011666">
                  <a:moveTo>
                    <a:pt x="0" y="0"/>
                  </a:moveTo>
                  <a:lnTo>
                    <a:pt x="614963" y="0"/>
                  </a:lnTo>
                  <a:lnTo>
                    <a:pt x="614963" y="190802"/>
                  </a:lnTo>
                  <a:moveTo>
                    <a:pt x="0" y="1011666"/>
                  </a:moveTo>
                  <a:lnTo>
                    <a:pt x="344395" y="1011666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8" name="Forme libre 108">
              <a:extLst>
                <a:ext uri="{FF2B5EF4-FFF2-40B4-BE49-F238E27FC236}">
                  <a16:creationId xmlns:a16="http://schemas.microsoft.com/office/drawing/2014/main" id="{398D3E7C-F99F-317A-047D-D405B1662737}"/>
                </a:ext>
              </a:extLst>
            </p:cNvPr>
            <p:cNvSpPr/>
            <p:nvPr/>
          </p:nvSpPr>
          <p:spPr>
            <a:xfrm>
              <a:off x="11063600" y="2669523"/>
              <a:ext cx="165091" cy="330221"/>
            </a:xfrm>
            <a:custGeom>
              <a:avLst/>
              <a:gdLst>
                <a:gd name="connsiteX0" fmla="*/ 146909 w 165091"/>
                <a:gd name="connsiteY0" fmla="*/ 111581 h 330221"/>
                <a:gd name="connsiteX1" fmla="*/ 84701 w 165091"/>
                <a:gd name="connsiteY1" fmla="*/ 299909 h 330221"/>
                <a:gd name="connsiteX2" fmla="*/ 34542 w 165091"/>
                <a:gd name="connsiteY2" fmla="*/ 328836 h 330221"/>
                <a:gd name="connsiteX3" fmla="*/ 2319 w 165091"/>
                <a:gd name="connsiteY3" fmla="*/ 272572 h 330221"/>
                <a:gd name="connsiteX4" fmla="*/ 46201 w 165091"/>
                <a:gd name="connsiteY4" fmla="*/ 141280 h 330221"/>
                <a:gd name="connsiteX5" fmla="*/ 68146 w 165091"/>
                <a:gd name="connsiteY5" fmla="*/ 75643 h 330221"/>
                <a:gd name="connsiteX6" fmla="*/ 165092 w 165091"/>
                <a:gd name="connsiteY6" fmla="*/ 2339 h 33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91" h="330221">
                  <a:moveTo>
                    <a:pt x="146909" y="111581"/>
                  </a:moveTo>
                  <a:cubicBezTo>
                    <a:pt x="140489" y="118020"/>
                    <a:pt x="103932" y="233939"/>
                    <a:pt x="84701" y="299909"/>
                  </a:cubicBezTo>
                  <a:cubicBezTo>
                    <a:pt x="81710" y="310167"/>
                    <a:pt x="64146" y="336523"/>
                    <a:pt x="34542" y="328836"/>
                  </a:cubicBezTo>
                  <a:cubicBezTo>
                    <a:pt x="4938" y="321140"/>
                    <a:pt x="-5034" y="290936"/>
                    <a:pt x="2319" y="272572"/>
                  </a:cubicBezTo>
                  <a:lnTo>
                    <a:pt x="46201" y="141280"/>
                  </a:lnTo>
                  <a:lnTo>
                    <a:pt x="68146" y="75643"/>
                  </a:lnTo>
                  <a:cubicBezTo>
                    <a:pt x="79252" y="43010"/>
                    <a:pt x="119648" y="-12006"/>
                    <a:pt x="165092" y="2339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89" name="Forme libre 109">
              <a:extLst>
                <a:ext uri="{FF2B5EF4-FFF2-40B4-BE49-F238E27FC236}">
                  <a16:creationId xmlns:a16="http://schemas.microsoft.com/office/drawing/2014/main" id="{D9F48813-8075-B242-95AB-FA4EDA378F6E}"/>
                </a:ext>
              </a:extLst>
            </p:cNvPr>
            <p:cNvSpPr/>
            <p:nvPr/>
          </p:nvSpPr>
          <p:spPr>
            <a:xfrm>
              <a:off x="11253958" y="2519962"/>
              <a:ext cx="132004" cy="132004"/>
            </a:xfrm>
            <a:custGeom>
              <a:avLst/>
              <a:gdLst>
                <a:gd name="connsiteX0" fmla="*/ 132005 w 132004"/>
                <a:gd name="connsiteY0" fmla="*/ 66002 h 132004"/>
                <a:gd name="connsiteX1" fmla="*/ 66002 w 132004"/>
                <a:gd name="connsiteY1" fmla="*/ 132005 h 132004"/>
                <a:gd name="connsiteX2" fmla="*/ 0 w 132004"/>
                <a:gd name="connsiteY2" fmla="*/ 66002 h 132004"/>
                <a:gd name="connsiteX3" fmla="*/ 66002 w 132004"/>
                <a:gd name="connsiteY3" fmla="*/ 0 h 132004"/>
                <a:gd name="connsiteX4" fmla="*/ 132005 w 132004"/>
                <a:gd name="connsiteY4" fmla="*/ 66002 h 13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4" h="132004">
                  <a:moveTo>
                    <a:pt x="132005" y="66002"/>
                  </a:moveTo>
                  <a:cubicBezTo>
                    <a:pt x="132005" y="102455"/>
                    <a:pt x="102455" y="132005"/>
                    <a:pt x="66002" y="132005"/>
                  </a:cubicBezTo>
                  <a:cubicBezTo>
                    <a:pt x="29550" y="132005"/>
                    <a:pt x="0" y="102455"/>
                    <a:pt x="0" y="66002"/>
                  </a:cubicBezTo>
                  <a:cubicBezTo>
                    <a:pt x="0" y="29550"/>
                    <a:pt x="29550" y="0"/>
                    <a:pt x="66002" y="0"/>
                  </a:cubicBezTo>
                  <a:cubicBezTo>
                    <a:pt x="102454" y="0"/>
                    <a:pt x="132005" y="29550"/>
                    <a:pt x="132005" y="66002"/>
                  </a:cubicBezTo>
                  <a:close/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0" name="Forme libre 110">
              <a:extLst>
                <a:ext uri="{FF2B5EF4-FFF2-40B4-BE49-F238E27FC236}">
                  <a16:creationId xmlns:a16="http://schemas.microsoft.com/office/drawing/2014/main" id="{78C160F1-3316-C9FA-6EA4-B50096299748}"/>
                </a:ext>
              </a:extLst>
            </p:cNvPr>
            <p:cNvSpPr/>
            <p:nvPr/>
          </p:nvSpPr>
          <p:spPr>
            <a:xfrm>
              <a:off x="11231683" y="2782484"/>
              <a:ext cx="245135" cy="447208"/>
            </a:xfrm>
            <a:custGeom>
              <a:avLst/>
              <a:gdLst>
                <a:gd name="connsiteX0" fmla="*/ 0 w 245135"/>
                <a:gd name="connsiteY0" fmla="*/ 289979 h 447208"/>
                <a:gd name="connsiteX1" fmla="*/ 89678 w 245135"/>
                <a:gd name="connsiteY1" fmla="*/ 288769 h 447208"/>
                <a:gd name="connsiteX2" fmla="*/ 167116 w 245135"/>
                <a:gd name="connsiteY2" fmla="*/ 288769 h 447208"/>
                <a:gd name="connsiteX3" fmla="*/ 194310 w 245135"/>
                <a:gd name="connsiteY3" fmla="*/ 0 h 447208"/>
                <a:gd name="connsiteX4" fmla="*/ 245135 w 245135"/>
                <a:gd name="connsiteY4" fmla="*/ 288769 h 447208"/>
                <a:gd name="connsiteX5" fmla="*/ 167116 w 245135"/>
                <a:gd name="connsiteY5" fmla="*/ 288769 h 447208"/>
                <a:gd name="connsiteX6" fmla="*/ 167116 w 245135"/>
                <a:gd name="connsiteY6" fmla="*/ 288769 h 447208"/>
                <a:gd name="connsiteX7" fmla="*/ 167116 w 245135"/>
                <a:gd name="connsiteY7" fmla="*/ 447208 h 44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135" h="447208">
                  <a:moveTo>
                    <a:pt x="0" y="289979"/>
                  </a:moveTo>
                  <a:lnTo>
                    <a:pt x="89678" y="288769"/>
                  </a:lnTo>
                  <a:lnTo>
                    <a:pt x="167116" y="288769"/>
                  </a:lnTo>
                  <a:moveTo>
                    <a:pt x="194310" y="0"/>
                  </a:moveTo>
                  <a:cubicBezTo>
                    <a:pt x="182356" y="50825"/>
                    <a:pt x="215160" y="215637"/>
                    <a:pt x="245135" y="288769"/>
                  </a:cubicBezTo>
                  <a:lnTo>
                    <a:pt x="167116" y="288769"/>
                  </a:lnTo>
                  <a:moveTo>
                    <a:pt x="167116" y="288769"/>
                  </a:moveTo>
                  <a:lnTo>
                    <a:pt x="167116" y="447208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1" name="Forme libre 111">
              <a:extLst>
                <a:ext uri="{FF2B5EF4-FFF2-40B4-BE49-F238E27FC236}">
                  <a16:creationId xmlns:a16="http://schemas.microsoft.com/office/drawing/2014/main" id="{E6EE9B74-8FB0-F839-BC89-5DFC3297B4DF}"/>
                </a:ext>
              </a:extLst>
            </p:cNvPr>
            <p:cNvSpPr/>
            <p:nvPr/>
          </p:nvSpPr>
          <p:spPr>
            <a:xfrm>
              <a:off x="11158055" y="2782484"/>
              <a:ext cx="241030" cy="448427"/>
            </a:xfrm>
            <a:custGeom>
              <a:avLst/>
              <a:gdLst>
                <a:gd name="connsiteX0" fmla="*/ 52692 w 241030"/>
                <a:gd name="connsiteY0" fmla="*/ 0 h 448427"/>
                <a:gd name="connsiteX1" fmla="*/ 0 w 241030"/>
                <a:gd name="connsiteY1" fmla="*/ 289979 h 448427"/>
                <a:gd name="connsiteX2" fmla="*/ 78019 w 241030"/>
                <a:gd name="connsiteY2" fmla="*/ 289979 h 448427"/>
                <a:gd name="connsiteX3" fmla="*/ 78019 w 241030"/>
                <a:gd name="connsiteY3" fmla="*/ 448427 h 448427"/>
                <a:gd name="connsiteX4" fmla="*/ 241030 w 241030"/>
                <a:gd name="connsiteY4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030" h="448427">
                  <a:moveTo>
                    <a:pt x="52692" y="0"/>
                  </a:moveTo>
                  <a:cubicBezTo>
                    <a:pt x="67646" y="47835"/>
                    <a:pt x="29975" y="216856"/>
                    <a:pt x="0" y="289979"/>
                  </a:cubicBezTo>
                  <a:lnTo>
                    <a:pt x="78019" y="289979"/>
                  </a:lnTo>
                  <a:lnTo>
                    <a:pt x="78019" y="448427"/>
                  </a:lnTo>
                  <a:lnTo>
                    <a:pt x="241030" y="448427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2" name="Forme libre 112">
              <a:extLst>
                <a:ext uri="{FF2B5EF4-FFF2-40B4-BE49-F238E27FC236}">
                  <a16:creationId xmlns:a16="http://schemas.microsoft.com/office/drawing/2014/main" id="{B7567FD5-9545-139D-4DC8-47C950EA2699}"/>
                </a:ext>
              </a:extLst>
            </p:cNvPr>
            <p:cNvSpPr/>
            <p:nvPr/>
          </p:nvSpPr>
          <p:spPr>
            <a:xfrm>
              <a:off x="11318370" y="3077226"/>
              <a:ext cx="9525" cy="155448"/>
            </a:xfrm>
            <a:custGeom>
              <a:avLst/>
              <a:gdLst>
                <a:gd name="connsiteX0" fmla="*/ 0 w 9525"/>
                <a:gd name="connsiteY0" fmla="*/ 155448 h 155448"/>
                <a:gd name="connsiteX1" fmla="*/ 0 w 9525"/>
                <a:gd name="connsiteY1" fmla="*/ 0 h 15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55448">
                  <a:moveTo>
                    <a:pt x="0" y="155448"/>
                  </a:move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3" name="Forme libre 113">
              <a:extLst>
                <a:ext uri="{FF2B5EF4-FFF2-40B4-BE49-F238E27FC236}">
                  <a16:creationId xmlns:a16="http://schemas.microsoft.com/office/drawing/2014/main" id="{8B54ABFD-9611-C12E-D39B-DFD17BABA63B}"/>
                </a:ext>
              </a:extLst>
            </p:cNvPr>
            <p:cNvSpPr/>
            <p:nvPr/>
          </p:nvSpPr>
          <p:spPr>
            <a:xfrm>
              <a:off x="11229064" y="2669529"/>
              <a:ext cx="343820" cy="330293"/>
            </a:xfrm>
            <a:custGeom>
              <a:avLst/>
              <a:gdLst>
                <a:gd name="connsiteX0" fmla="*/ 198034 w 343820"/>
                <a:gd name="connsiteY0" fmla="*/ 111574 h 330293"/>
                <a:gd name="connsiteX1" fmla="*/ 260252 w 343820"/>
                <a:gd name="connsiteY1" fmla="*/ 302893 h 330293"/>
                <a:gd name="connsiteX2" fmla="*/ 310410 w 343820"/>
                <a:gd name="connsiteY2" fmla="*/ 328830 h 330293"/>
                <a:gd name="connsiteX3" fmla="*/ 342633 w 343820"/>
                <a:gd name="connsiteY3" fmla="*/ 272566 h 330293"/>
                <a:gd name="connsiteX4" fmla="*/ 298742 w 343820"/>
                <a:gd name="connsiteY4" fmla="*/ 141283 h 330293"/>
                <a:gd name="connsiteX5" fmla="*/ 276796 w 343820"/>
                <a:gd name="connsiteY5" fmla="*/ 75636 h 330293"/>
                <a:gd name="connsiteX6" fmla="*/ 179861 w 343820"/>
                <a:gd name="connsiteY6" fmla="*/ 2341 h 330293"/>
                <a:gd name="connsiteX7" fmla="*/ 89745 w 343820"/>
                <a:gd name="connsiteY7" fmla="*/ 90514 h 330293"/>
                <a:gd name="connsiteX8" fmla="*/ 0 w 343820"/>
                <a:gd name="connsiteY8" fmla="*/ 2341 h 33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0" h="330293">
                  <a:moveTo>
                    <a:pt x="198034" y="111574"/>
                  </a:moveTo>
                  <a:cubicBezTo>
                    <a:pt x="204464" y="118013"/>
                    <a:pt x="241011" y="236933"/>
                    <a:pt x="260252" y="302893"/>
                  </a:cubicBezTo>
                  <a:cubicBezTo>
                    <a:pt x="262861" y="311866"/>
                    <a:pt x="280806" y="336516"/>
                    <a:pt x="310410" y="328830"/>
                  </a:cubicBezTo>
                  <a:cubicBezTo>
                    <a:pt x="340004" y="321143"/>
                    <a:pt x="346996" y="287939"/>
                    <a:pt x="342633" y="272566"/>
                  </a:cubicBezTo>
                  <a:lnTo>
                    <a:pt x="298742" y="141283"/>
                  </a:lnTo>
                  <a:lnTo>
                    <a:pt x="276796" y="75636"/>
                  </a:lnTo>
                  <a:cubicBezTo>
                    <a:pt x="265690" y="43004"/>
                    <a:pt x="225304" y="-12013"/>
                    <a:pt x="179861" y="2341"/>
                  </a:cubicBezTo>
                  <a:lnTo>
                    <a:pt x="89745" y="90514"/>
                  </a:lnTo>
                  <a:lnTo>
                    <a:pt x="0" y="2341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4" name="Forme libre 114">
              <a:extLst>
                <a:ext uri="{FF2B5EF4-FFF2-40B4-BE49-F238E27FC236}">
                  <a16:creationId xmlns:a16="http://schemas.microsoft.com/office/drawing/2014/main" id="{A76B0ECD-CAAD-44C7-49E9-EDD7FCD2EFBD}"/>
                </a:ext>
              </a:extLst>
            </p:cNvPr>
            <p:cNvSpPr/>
            <p:nvPr/>
          </p:nvSpPr>
          <p:spPr>
            <a:xfrm>
              <a:off x="11520846" y="2518293"/>
              <a:ext cx="131248" cy="131248"/>
            </a:xfrm>
            <a:custGeom>
              <a:avLst/>
              <a:gdLst>
                <a:gd name="connsiteX0" fmla="*/ 131248 w 131248"/>
                <a:gd name="connsiteY0" fmla="*/ 65624 h 131248"/>
                <a:gd name="connsiteX1" fmla="*/ 65624 w 131248"/>
                <a:gd name="connsiteY1" fmla="*/ 131248 h 131248"/>
                <a:gd name="connsiteX2" fmla="*/ 0 w 131248"/>
                <a:gd name="connsiteY2" fmla="*/ 65624 h 131248"/>
                <a:gd name="connsiteX3" fmla="*/ 65624 w 131248"/>
                <a:gd name="connsiteY3" fmla="*/ 0 h 131248"/>
                <a:gd name="connsiteX4" fmla="*/ 131248 w 131248"/>
                <a:gd name="connsiteY4" fmla="*/ 65624 h 13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48" h="131248">
                  <a:moveTo>
                    <a:pt x="131248" y="65624"/>
                  </a:moveTo>
                  <a:cubicBezTo>
                    <a:pt x="131248" y="101867"/>
                    <a:pt x="101867" y="131248"/>
                    <a:pt x="65624" y="131248"/>
                  </a:cubicBezTo>
                  <a:cubicBezTo>
                    <a:pt x="29381" y="131248"/>
                    <a:pt x="0" y="101867"/>
                    <a:pt x="0" y="65624"/>
                  </a:cubicBezTo>
                  <a:cubicBezTo>
                    <a:pt x="0" y="29381"/>
                    <a:pt x="29381" y="0"/>
                    <a:pt x="65624" y="0"/>
                  </a:cubicBezTo>
                  <a:cubicBezTo>
                    <a:pt x="101867" y="0"/>
                    <a:pt x="131248" y="29381"/>
                    <a:pt x="131248" y="65624"/>
                  </a:cubicBezTo>
                  <a:close/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5" name="Forme libre 115">
              <a:extLst>
                <a:ext uri="{FF2B5EF4-FFF2-40B4-BE49-F238E27FC236}">
                  <a16:creationId xmlns:a16="http://schemas.microsoft.com/office/drawing/2014/main" id="{83A44ABE-9512-2373-8B17-C5590F4D808A}"/>
                </a:ext>
              </a:extLst>
            </p:cNvPr>
            <p:cNvSpPr/>
            <p:nvPr/>
          </p:nvSpPr>
          <p:spPr>
            <a:xfrm>
              <a:off x="11543532" y="2779446"/>
              <a:ext cx="157457" cy="452180"/>
            </a:xfrm>
            <a:custGeom>
              <a:avLst/>
              <a:gdLst>
                <a:gd name="connsiteX0" fmla="*/ 151152 w 157457"/>
                <a:gd name="connsiteY0" fmla="*/ 0 h 452180"/>
                <a:gd name="connsiteX1" fmla="*/ 157458 w 157457"/>
                <a:gd name="connsiteY1" fmla="*/ 452180 h 452180"/>
                <a:gd name="connsiteX2" fmla="*/ 0 w 157457"/>
                <a:gd name="connsiteY2" fmla="*/ 452180 h 45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57" h="452180">
                  <a:moveTo>
                    <a:pt x="151152" y="0"/>
                  </a:moveTo>
                  <a:cubicBezTo>
                    <a:pt x="150809" y="8239"/>
                    <a:pt x="156258" y="304267"/>
                    <a:pt x="157458" y="452180"/>
                  </a:cubicBezTo>
                  <a:lnTo>
                    <a:pt x="0" y="45218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6" name="Forme libre 116">
              <a:extLst>
                <a:ext uri="{FF2B5EF4-FFF2-40B4-BE49-F238E27FC236}">
                  <a16:creationId xmlns:a16="http://schemas.microsoft.com/office/drawing/2014/main" id="{3E6F0CE9-4706-CFF1-19BA-1CE23B3D11EF}"/>
                </a:ext>
              </a:extLst>
            </p:cNvPr>
            <p:cNvSpPr/>
            <p:nvPr/>
          </p:nvSpPr>
          <p:spPr>
            <a:xfrm>
              <a:off x="11590042" y="3031230"/>
              <a:ext cx="9525" cy="200396"/>
            </a:xfrm>
            <a:custGeom>
              <a:avLst/>
              <a:gdLst>
                <a:gd name="connsiteX0" fmla="*/ 0 w 9525"/>
                <a:gd name="connsiteY0" fmla="*/ 200396 h 200396"/>
                <a:gd name="connsiteX1" fmla="*/ 0 w 9525"/>
                <a:gd name="connsiteY1" fmla="*/ 0 h 2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00396">
                  <a:moveTo>
                    <a:pt x="0" y="20039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7" name="Forme libre 117">
              <a:extLst>
                <a:ext uri="{FF2B5EF4-FFF2-40B4-BE49-F238E27FC236}">
                  <a16:creationId xmlns:a16="http://schemas.microsoft.com/office/drawing/2014/main" id="{5BED95B9-AABA-DBB4-4448-8B88A434AAEC}"/>
                </a:ext>
              </a:extLst>
            </p:cNvPr>
            <p:cNvSpPr/>
            <p:nvPr/>
          </p:nvSpPr>
          <p:spPr>
            <a:xfrm>
              <a:off x="11477542" y="3137415"/>
              <a:ext cx="83286" cy="94154"/>
            </a:xfrm>
            <a:custGeom>
              <a:avLst/>
              <a:gdLst>
                <a:gd name="connsiteX0" fmla="*/ 83287 w 83286"/>
                <a:gd name="connsiteY0" fmla="*/ 94155 h 94154"/>
                <a:gd name="connsiteX1" fmla="*/ 0 w 83286"/>
                <a:gd name="connsiteY1" fmla="*/ 94155 h 94154"/>
                <a:gd name="connsiteX2" fmla="*/ 705 w 83286"/>
                <a:gd name="connsiteY2" fmla="*/ 0 h 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86" h="94154">
                  <a:moveTo>
                    <a:pt x="83287" y="94155"/>
                  </a:moveTo>
                  <a:lnTo>
                    <a:pt x="0" y="94155"/>
                  </a:lnTo>
                  <a:cubicBezTo>
                    <a:pt x="219" y="66866"/>
                    <a:pt x="457" y="34576"/>
                    <a:pt x="705" y="0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98" name="Forme libre 118">
              <a:extLst>
                <a:ext uri="{FF2B5EF4-FFF2-40B4-BE49-F238E27FC236}">
                  <a16:creationId xmlns:a16="http://schemas.microsoft.com/office/drawing/2014/main" id="{8FD5B21C-1551-3409-2F22-8179979F4C94}"/>
                </a:ext>
              </a:extLst>
            </p:cNvPr>
            <p:cNvSpPr/>
            <p:nvPr/>
          </p:nvSpPr>
          <p:spPr>
            <a:xfrm>
              <a:off x="11544884" y="2667056"/>
              <a:ext cx="297091" cy="328688"/>
            </a:xfrm>
            <a:custGeom>
              <a:avLst/>
              <a:gdLst>
                <a:gd name="connsiteX0" fmla="*/ 150905 w 297091"/>
                <a:gd name="connsiteY0" fmla="*/ 111018 h 328688"/>
                <a:gd name="connsiteX1" fmla="*/ 212388 w 297091"/>
                <a:gd name="connsiteY1" fmla="*/ 299375 h 328688"/>
                <a:gd name="connsiteX2" fmla="*/ 262709 w 297091"/>
                <a:gd name="connsiteY2" fmla="*/ 327188 h 328688"/>
                <a:gd name="connsiteX3" fmla="*/ 294770 w 297091"/>
                <a:gd name="connsiteY3" fmla="*/ 271210 h 328688"/>
                <a:gd name="connsiteX4" fmla="*/ 251098 w 297091"/>
                <a:gd name="connsiteY4" fmla="*/ 140574 h 328688"/>
                <a:gd name="connsiteX5" fmla="*/ 229267 w 297091"/>
                <a:gd name="connsiteY5" fmla="*/ 75261 h 328688"/>
                <a:gd name="connsiteX6" fmla="*/ 132817 w 297091"/>
                <a:gd name="connsiteY6" fmla="*/ 2328 h 328688"/>
                <a:gd name="connsiteX7" fmla="*/ 44872 w 297091"/>
                <a:gd name="connsiteY7" fmla="*/ 89987 h 328688"/>
                <a:gd name="connsiteX8" fmla="*/ 0 w 297091"/>
                <a:gd name="connsiteY8" fmla="*/ 46610 h 32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91" h="328688">
                  <a:moveTo>
                    <a:pt x="150905" y="111018"/>
                  </a:moveTo>
                  <a:cubicBezTo>
                    <a:pt x="157296" y="117429"/>
                    <a:pt x="193243" y="233738"/>
                    <a:pt x="212388" y="299375"/>
                  </a:cubicBezTo>
                  <a:cubicBezTo>
                    <a:pt x="215875" y="311348"/>
                    <a:pt x="233248" y="334837"/>
                    <a:pt x="262709" y="327188"/>
                  </a:cubicBezTo>
                  <a:cubicBezTo>
                    <a:pt x="292160" y="319530"/>
                    <a:pt x="302123" y="287412"/>
                    <a:pt x="294770" y="271210"/>
                  </a:cubicBezTo>
                  <a:lnTo>
                    <a:pt x="251098" y="140574"/>
                  </a:lnTo>
                  <a:lnTo>
                    <a:pt x="229267" y="75261"/>
                  </a:lnTo>
                  <a:cubicBezTo>
                    <a:pt x="218218" y="42790"/>
                    <a:pt x="178032" y="-11950"/>
                    <a:pt x="132817" y="2328"/>
                  </a:cubicBezTo>
                  <a:lnTo>
                    <a:pt x="44872" y="89987"/>
                  </a:lnTo>
                  <a:lnTo>
                    <a:pt x="0" y="4661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99" name="Graphique 112">
            <a:extLst>
              <a:ext uri="{FF2B5EF4-FFF2-40B4-BE49-F238E27FC236}">
                <a16:creationId xmlns:a16="http://schemas.microsoft.com/office/drawing/2014/main" id="{F212D79A-A297-20E4-5311-48E55C8866EC}"/>
              </a:ext>
            </a:extLst>
          </p:cNvPr>
          <p:cNvGrpSpPr/>
          <p:nvPr/>
        </p:nvGrpSpPr>
        <p:grpSpPr>
          <a:xfrm>
            <a:off x="10760874" y="3534207"/>
            <a:ext cx="678066" cy="552950"/>
            <a:chOff x="9587678" y="1394340"/>
            <a:chExt cx="2254297" cy="1838334"/>
          </a:xfrm>
        </p:grpSpPr>
        <p:sp>
          <p:nvSpPr>
            <p:cNvPr id="100" name="Forme libre 120">
              <a:extLst>
                <a:ext uri="{FF2B5EF4-FFF2-40B4-BE49-F238E27FC236}">
                  <a16:creationId xmlns:a16="http://schemas.microsoft.com/office/drawing/2014/main" id="{224B0A42-EE4E-8752-8624-34E2864BEB6C}"/>
                </a:ext>
              </a:extLst>
            </p:cNvPr>
            <p:cNvSpPr/>
            <p:nvPr/>
          </p:nvSpPr>
          <p:spPr>
            <a:xfrm>
              <a:off x="10721149" y="1394340"/>
              <a:ext cx="1106317" cy="1106317"/>
            </a:xfrm>
            <a:custGeom>
              <a:avLst/>
              <a:gdLst>
                <a:gd name="connsiteX0" fmla="*/ 1106317 w 1106317"/>
                <a:gd name="connsiteY0" fmla="*/ 553159 h 1106317"/>
                <a:gd name="connsiteX1" fmla="*/ 553159 w 1106317"/>
                <a:gd name="connsiteY1" fmla="*/ 1106317 h 1106317"/>
                <a:gd name="connsiteX2" fmla="*/ 0 w 1106317"/>
                <a:gd name="connsiteY2" fmla="*/ 553159 h 1106317"/>
                <a:gd name="connsiteX3" fmla="*/ 553159 w 1106317"/>
                <a:gd name="connsiteY3" fmla="*/ 0 h 1106317"/>
                <a:gd name="connsiteX4" fmla="*/ 1106317 w 1106317"/>
                <a:gd name="connsiteY4" fmla="*/ 553159 h 11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17" h="1106317">
                  <a:moveTo>
                    <a:pt x="1106317" y="553159"/>
                  </a:moveTo>
                  <a:cubicBezTo>
                    <a:pt x="1106317" y="858660"/>
                    <a:pt x="858660" y="1106317"/>
                    <a:pt x="553159" y="1106317"/>
                  </a:cubicBezTo>
                  <a:cubicBezTo>
                    <a:pt x="247658" y="1106317"/>
                    <a:pt x="0" y="858660"/>
                    <a:pt x="0" y="553159"/>
                  </a:cubicBezTo>
                  <a:cubicBezTo>
                    <a:pt x="0" y="247658"/>
                    <a:pt x="247658" y="0"/>
                    <a:pt x="553159" y="0"/>
                  </a:cubicBezTo>
                  <a:cubicBezTo>
                    <a:pt x="858660" y="0"/>
                    <a:pt x="1106317" y="247658"/>
                    <a:pt x="1106317" y="553159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1" name="Forme libre 121">
              <a:extLst>
                <a:ext uri="{FF2B5EF4-FFF2-40B4-BE49-F238E27FC236}">
                  <a16:creationId xmlns:a16="http://schemas.microsoft.com/office/drawing/2014/main" id="{8ADD63F0-36B3-304D-A7D2-633A753660F5}"/>
                </a:ext>
              </a:extLst>
            </p:cNvPr>
            <p:cNvSpPr/>
            <p:nvPr/>
          </p:nvSpPr>
          <p:spPr>
            <a:xfrm>
              <a:off x="10103544" y="1556576"/>
              <a:ext cx="473257" cy="376942"/>
            </a:xfrm>
            <a:custGeom>
              <a:avLst/>
              <a:gdLst>
                <a:gd name="connsiteX0" fmla="*/ 0 w 473257"/>
                <a:gd name="connsiteY0" fmla="*/ 376942 h 376942"/>
                <a:gd name="connsiteX1" fmla="*/ 473257 w 473257"/>
                <a:gd name="connsiteY1" fmla="*/ 0 h 37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57" h="376942">
                  <a:moveTo>
                    <a:pt x="0" y="376942"/>
                  </a:moveTo>
                  <a:lnTo>
                    <a:pt x="47325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2" name="Forme libre 122">
              <a:extLst>
                <a:ext uri="{FF2B5EF4-FFF2-40B4-BE49-F238E27FC236}">
                  <a16:creationId xmlns:a16="http://schemas.microsoft.com/office/drawing/2014/main" id="{F213FB9E-B1CA-28D5-6D98-1E6BAFBE8C85}"/>
                </a:ext>
              </a:extLst>
            </p:cNvPr>
            <p:cNvSpPr/>
            <p:nvPr/>
          </p:nvSpPr>
          <p:spPr>
            <a:xfrm>
              <a:off x="9587678" y="1631600"/>
              <a:ext cx="1125112" cy="1588501"/>
            </a:xfrm>
            <a:custGeom>
              <a:avLst/>
              <a:gdLst>
                <a:gd name="connsiteX0" fmla="*/ 0 w 1125112"/>
                <a:gd name="connsiteY0" fmla="*/ 1588501 h 1588501"/>
                <a:gd name="connsiteX1" fmla="*/ 1125112 w 1125112"/>
                <a:gd name="connsiteY1" fmla="*/ 1588501 h 1588501"/>
                <a:gd name="connsiteX2" fmla="*/ 1125112 w 1125112"/>
                <a:gd name="connsiteY2" fmla="*/ 0 h 1588501"/>
                <a:gd name="connsiteX3" fmla="*/ 617895 w 1125112"/>
                <a:gd name="connsiteY3" fmla="*/ 403954 h 1588501"/>
                <a:gd name="connsiteX4" fmla="*/ 0 w 1125112"/>
                <a:gd name="connsiteY4" fmla="*/ 403954 h 1588501"/>
                <a:gd name="connsiteX5" fmla="*/ 0 w 1125112"/>
                <a:gd name="connsiteY5" fmla="*/ 1588501 h 158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112" h="1588501">
                  <a:moveTo>
                    <a:pt x="0" y="1588501"/>
                  </a:moveTo>
                  <a:lnTo>
                    <a:pt x="1125112" y="1588501"/>
                  </a:lnTo>
                  <a:lnTo>
                    <a:pt x="1125112" y="0"/>
                  </a:lnTo>
                  <a:lnTo>
                    <a:pt x="617895" y="403954"/>
                  </a:lnTo>
                  <a:lnTo>
                    <a:pt x="0" y="403954"/>
                  </a:lnTo>
                  <a:lnTo>
                    <a:pt x="0" y="1588501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3" name="Forme libre 123">
              <a:extLst>
                <a:ext uri="{FF2B5EF4-FFF2-40B4-BE49-F238E27FC236}">
                  <a16:creationId xmlns:a16="http://schemas.microsoft.com/office/drawing/2014/main" id="{6C626964-188F-7FF0-832A-37BEF64C363F}"/>
                </a:ext>
              </a:extLst>
            </p:cNvPr>
            <p:cNvSpPr/>
            <p:nvPr/>
          </p:nvSpPr>
          <p:spPr>
            <a:xfrm>
              <a:off x="9800232" y="3104020"/>
              <a:ext cx="688591" cy="9525"/>
            </a:xfrm>
            <a:custGeom>
              <a:avLst/>
              <a:gdLst>
                <a:gd name="connsiteX0" fmla="*/ 0 w 688591"/>
                <a:gd name="connsiteY0" fmla="*/ 0 h 9525"/>
                <a:gd name="connsiteX1" fmla="*/ 688592 w 68859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8591" h="9525">
                  <a:moveTo>
                    <a:pt x="0" y="0"/>
                  </a:moveTo>
                  <a:lnTo>
                    <a:pt x="688592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4" name="Forme libre 124">
              <a:extLst>
                <a:ext uri="{FF2B5EF4-FFF2-40B4-BE49-F238E27FC236}">
                  <a16:creationId xmlns:a16="http://schemas.microsoft.com/office/drawing/2014/main" id="{EA1F006C-2811-69ED-2A87-E6807089C32A}"/>
                </a:ext>
              </a:extLst>
            </p:cNvPr>
            <p:cNvSpPr/>
            <p:nvPr/>
          </p:nvSpPr>
          <p:spPr>
            <a:xfrm>
              <a:off x="9995336" y="2503097"/>
              <a:ext cx="306864" cy="9525"/>
            </a:xfrm>
            <a:custGeom>
              <a:avLst/>
              <a:gdLst>
                <a:gd name="connsiteX0" fmla="*/ 0 w 306864"/>
                <a:gd name="connsiteY0" fmla="*/ 0 h 9525"/>
                <a:gd name="connsiteX1" fmla="*/ 306864 w 30686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864" h="9525">
                  <a:moveTo>
                    <a:pt x="0" y="0"/>
                  </a:moveTo>
                  <a:lnTo>
                    <a:pt x="306864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5" name="Forme libre 125">
              <a:extLst>
                <a:ext uri="{FF2B5EF4-FFF2-40B4-BE49-F238E27FC236}">
                  <a16:creationId xmlns:a16="http://schemas.microsoft.com/office/drawing/2014/main" id="{78D1BD5F-53DC-5DDB-CDEE-93B49B4460F7}"/>
                </a:ext>
              </a:extLst>
            </p:cNvPr>
            <p:cNvSpPr/>
            <p:nvPr/>
          </p:nvSpPr>
          <p:spPr>
            <a:xfrm>
              <a:off x="11028762" y="2094827"/>
              <a:ext cx="244344" cy="9525"/>
            </a:xfrm>
            <a:custGeom>
              <a:avLst/>
              <a:gdLst>
                <a:gd name="connsiteX0" fmla="*/ 0 w 244344"/>
                <a:gd name="connsiteY0" fmla="*/ 0 h 9525"/>
                <a:gd name="connsiteX1" fmla="*/ 244345 w 24434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344" h="9525">
                  <a:moveTo>
                    <a:pt x="0" y="0"/>
                  </a:moveTo>
                  <a:lnTo>
                    <a:pt x="244345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6" name="Forme libre 126">
              <a:extLst>
                <a:ext uri="{FF2B5EF4-FFF2-40B4-BE49-F238E27FC236}">
                  <a16:creationId xmlns:a16="http://schemas.microsoft.com/office/drawing/2014/main" id="{C85475E2-5CFB-4C19-3448-78E955CE98A8}"/>
                </a:ext>
              </a:extLst>
            </p:cNvPr>
            <p:cNvSpPr/>
            <p:nvPr/>
          </p:nvSpPr>
          <p:spPr>
            <a:xfrm>
              <a:off x="10849864" y="2420839"/>
              <a:ext cx="122253" cy="9525"/>
            </a:xfrm>
            <a:custGeom>
              <a:avLst/>
              <a:gdLst>
                <a:gd name="connsiteX0" fmla="*/ 0 w 122253"/>
                <a:gd name="connsiteY0" fmla="*/ 0 h 9525"/>
                <a:gd name="connsiteX1" fmla="*/ 122253 w 1222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3" h="9525">
                  <a:moveTo>
                    <a:pt x="0" y="0"/>
                  </a:moveTo>
                  <a:lnTo>
                    <a:pt x="122253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7" name="Forme libre 127">
              <a:extLst>
                <a:ext uri="{FF2B5EF4-FFF2-40B4-BE49-F238E27FC236}">
                  <a16:creationId xmlns:a16="http://schemas.microsoft.com/office/drawing/2014/main" id="{FF85A83F-F2CA-3C99-CADF-038F805E2928}"/>
                </a:ext>
              </a:extLst>
            </p:cNvPr>
            <p:cNvSpPr/>
            <p:nvPr/>
          </p:nvSpPr>
          <p:spPr>
            <a:xfrm>
              <a:off x="10849864" y="2565772"/>
              <a:ext cx="122253" cy="9525"/>
            </a:xfrm>
            <a:custGeom>
              <a:avLst/>
              <a:gdLst>
                <a:gd name="connsiteX0" fmla="*/ 0 w 122253"/>
                <a:gd name="connsiteY0" fmla="*/ 0 h 9525"/>
                <a:gd name="connsiteX1" fmla="*/ 122253 w 1222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3" h="9525">
                  <a:moveTo>
                    <a:pt x="0" y="0"/>
                  </a:moveTo>
                  <a:lnTo>
                    <a:pt x="122253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8" name="Forme libre 128">
              <a:extLst>
                <a:ext uri="{FF2B5EF4-FFF2-40B4-BE49-F238E27FC236}">
                  <a16:creationId xmlns:a16="http://schemas.microsoft.com/office/drawing/2014/main" id="{9CD6C503-0A53-0555-67AB-963D2D2F0084}"/>
                </a:ext>
              </a:extLst>
            </p:cNvPr>
            <p:cNvSpPr/>
            <p:nvPr/>
          </p:nvSpPr>
          <p:spPr>
            <a:xfrm>
              <a:off x="11149168" y="2420839"/>
              <a:ext cx="122243" cy="9525"/>
            </a:xfrm>
            <a:custGeom>
              <a:avLst/>
              <a:gdLst>
                <a:gd name="connsiteX0" fmla="*/ 0 w 122243"/>
                <a:gd name="connsiteY0" fmla="*/ 0 h 9525"/>
                <a:gd name="connsiteX1" fmla="*/ 122244 w 12224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43" h="9525">
                  <a:moveTo>
                    <a:pt x="0" y="0"/>
                  </a:moveTo>
                  <a:lnTo>
                    <a:pt x="122244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09" name="Forme libre 129">
              <a:extLst>
                <a:ext uri="{FF2B5EF4-FFF2-40B4-BE49-F238E27FC236}">
                  <a16:creationId xmlns:a16="http://schemas.microsoft.com/office/drawing/2014/main" id="{4CF49762-DA4F-B079-9278-F9E11756E054}"/>
                </a:ext>
              </a:extLst>
            </p:cNvPr>
            <p:cNvSpPr/>
            <p:nvPr/>
          </p:nvSpPr>
          <p:spPr>
            <a:xfrm>
              <a:off x="11149778" y="2565838"/>
              <a:ext cx="60817" cy="76"/>
            </a:xfrm>
            <a:custGeom>
              <a:avLst/>
              <a:gdLst>
                <a:gd name="connsiteX0" fmla="*/ 0 w 60817"/>
                <a:gd name="connsiteY0" fmla="*/ 76 h 76"/>
                <a:gd name="connsiteX1" fmla="*/ 60817 w 60817"/>
                <a:gd name="connsiteY1" fmla="*/ 0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17" h="76">
                  <a:moveTo>
                    <a:pt x="0" y="76"/>
                  </a:moveTo>
                  <a:lnTo>
                    <a:pt x="6081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0" name="Forme libre 130">
              <a:extLst>
                <a:ext uri="{FF2B5EF4-FFF2-40B4-BE49-F238E27FC236}">
                  <a16:creationId xmlns:a16="http://schemas.microsoft.com/office/drawing/2014/main" id="{446A88DF-78A4-689B-EC6A-8CEDF165C948}"/>
                </a:ext>
              </a:extLst>
            </p:cNvPr>
            <p:cNvSpPr/>
            <p:nvPr/>
          </p:nvSpPr>
          <p:spPr>
            <a:xfrm>
              <a:off x="10409943" y="2216457"/>
              <a:ext cx="122100" cy="9525"/>
            </a:xfrm>
            <a:custGeom>
              <a:avLst/>
              <a:gdLst>
                <a:gd name="connsiteX0" fmla="*/ 0 w 122100"/>
                <a:gd name="connsiteY0" fmla="*/ 0 h 9525"/>
                <a:gd name="connsiteX1" fmla="*/ 122100 w 122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00" h="9525">
                  <a:moveTo>
                    <a:pt x="0" y="0"/>
                  </a:moveTo>
                  <a:lnTo>
                    <a:pt x="122100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1" name="Forme libre 131">
              <a:extLst>
                <a:ext uri="{FF2B5EF4-FFF2-40B4-BE49-F238E27FC236}">
                  <a16:creationId xmlns:a16="http://schemas.microsoft.com/office/drawing/2014/main" id="{4BBF1C4B-9307-0D39-2288-2DC9F8505354}"/>
                </a:ext>
              </a:extLst>
            </p:cNvPr>
            <p:cNvSpPr/>
            <p:nvPr/>
          </p:nvSpPr>
          <p:spPr>
            <a:xfrm>
              <a:off x="10409943" y="2361394"/>
              <a:ext cx="122100" cy="9525"/>
            </a:xfrm>
            <a:custGeom>
              <a:avLst/>
              <a:gdLst>
                <a:gd name="connsiteX0" fmla="*/ 0 w 122100"/>
                <a:gd name="connsiteY0" fmla="*/ 0 h 9525"/>
                <a:gd name="connsiteX1" fmla="*/ 122100 w 122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00" h="9525">
                  <a:moveTo>
                    <a:pt x="0" y="0"/>
                  </a:moveTo>
                  <a:lnTo>
                    <a:pt x="122100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2" name="Forme libre 132">
              <a:extLst>
                <a:ext uri="{FF2B5EF4-FFF2-40B4-BE49-F238E27FC236}">
                  <a16:creationId xmlns:a16="http://schemas.microsoft.com/office/drawing/2014/main" id="{02A44239-8847-1B61-53F2-6F775AFDC17A}"/>
                </a:ext>
              </a:extLst>
            </p:cNvPr>
            <p:cNvSpPr/>
            <p:nvPr/>
          </p:nvSpPr>
          <p:spPr>
            <a:xfrm>
              <a:off x="10087796" y="2216457"/>
              <a:ext cx="122097" cy="9525"/>
            </a:xfrm>
            <a:custGeom>
              <a:avLst/>
              <a:gdLst>
                <a:gd name="connsiteX0" fmla="*/ 0 w 122097"/>
                <a:gd name="connsiteY0" fmla="*/ 0 h 9525"/>
                <a:gd name="connsiteX1" fmla="*/ 122097 w 1220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097" h="9525">
                  <a:moveTo>
                    <a:pt x="0" y="0"/>
                  </a:moveTo>
                  <a:lnTo>
                    <a:pt x="12209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3" name="Forme libre 133">
              <a:extLst>
                <a:ext uri="{FF2B5EF4-FFF2-40B4-BE49-F238E27FC236}">
                  <a16:creationId xmlns:a16="http://schemas.microsoft.com/office/drawing/2014/main" id="{3EF46241-B197-2B66-04C1-78E15CD6E57B}"/>
                </a:ext>
              </a:extLst>
            </p:cNvPr>
            <p:cNvSpPr/>
            <p:nvPr/>
          </p:nvSpPr>
          <p:spPr>
            <a:xfrm>
              <a:off x="10087796" y="2361394"/>
              <a:ext cx="122097" cy="9525"/>
            </a:xfrm>
            <a:custGeom>
              <a:avLst/>
              <a:gdLst>
                <a:gd name="connsiteX0" fmla="*/ 0 w 122097"/>
                <a:gd name="connsiteY0" fmla="*/ 0 h 9525"/>
                <a:gd name="connsiteX1" fmla="*/ 122097 w 1220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097" h="9525">
                  <a:moveTo>
                    <a:pt x="0" y="0"/>
                  </a:moveTo>
                  <a:lnTo>
                    <a:pt x="12209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4" name="Forme libre 134">
              <a:extLst>
                <a:ext uri="{FF2B5EF4-FFF2-40B4-BE49-F238E27FC236}">
                  <a16:creationId xmlns:a16="http://schemas.microsoft.com/office/drawing/2014/main" id="{854410E0-6990-065E-8760-3C5AE995D251}"/>
                </a:ext>
              </a:extLst>
            </p:cNvPr>
            <p:cNvSpPr/>
            <p:nvPr/>
          </p:nvSpPr>
          <p:spPr>
            <a:xfrm>
              <a:off x="9765499" y="2216457"/>
              <a:ext cx="122252" cy="9525"/>
            </a:xfrm>
            <a:custGeom>
              <a:avLst/>
              <a:gdLst>
                <a:gd name="connsiteX0" fmla="*/ 0 w 122252"/>
                <a:gd name="connsiteY0" fmla="*/ 0 h 9525"/>
                <a:gd name="connsiteX1" fmla="*/ 122252 w 122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2" h="9525">
                  <a:moveTo>
                    <a:pt x="0" y="0"/>
                  </a:moveTo>
                  <a:lnTo>
                    <a:pt x="122252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5" name="Forme libre 135">
              <a:extLst>
                <a:ext uri="{FF2B5EF4-FFF2-40B4-BE49-F238E27FC236}">
                  <a16:creationId xmlns:a16="http://schemas.microsoft.com/office/drawing/2014/main" id="{45228789-1FA1-21A2-09BF-F8EDBB386D43}"/>
                </a:ext>
              </a:extLst>
            </p:cNvPr>
            <p:cNvSpPr/>
            <p:nvPr/>
          </p:nvSpPr>
          <p:spPr>
            <a:xfrm>
              <a:off x="9765499" y="2361394"/>
              <a:ext cx="122252" cy="9525"/>
            </a:xfrm>
            <a:custGeom>
              <a:avLst/>
              <a:gdLst>
                <a:gd name="connsiteX0" fmla="*/ 0 w 122252"/>
                <a:gd name="connsiteY0" fmla="*/ 0 h 9525"/>
                <a:gd name="connsiteX1" fmla="*/ 122252 w 122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2" h="9525">
                  <a:moveTo>
                    <a:pt x="0" y="0"/>
                  </a:moveTo>
                  <a:lnTo>
                    <a:pt x="122252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6" name="Forme libre 136">
              <a:extLst>
                <a:ext uri="{FF2B5EF4-FFF2-40B4-BE49-F238E27FC236}">
                  <a16:creationId xmlns:a16="http://schemas.microsoft.com/office/drawing/2014/main" id="{5B7016D8-792B-985C-99AB-95511050F1F1}"/>
                </a:ext>
              </a:extLst>
            </p:cNvPr>
            <p:cNvSpPr/>
            <p:nvPr/>
          </p:nvSpPr>
          <p:spPr>
            <a:xfrm>
              <a:off x="9933443" y="2627827"/>
              <a:ext cx="425101" cy="476192"/>
            </a:xfrm>
            <a:custGeom>
              <a:avLst/>
              <a:gdLst>
                <a:gd name="connsiteX0" fmla="*/ 0 w 425101"/>
                <a:gd name="connsiteY0" fmla="*/ 476193 h 476192"/>
                <a:gd name="connsiteX1" fmla="*/ 0 w 425101"/>
                <a:gd name="connsiteY1" fmla="*/ 0 h 476192"/>
                <a:gd name="connsiteX2" fmla="*/ 425102 w 425101"/>
                <a:gd name="connsiteY2" fmla="*/ 0 h 476192"/>
                <a:gd name="connsiteX3" fmla="*/ 425102 w 425101"/>
                <a:gd name="connsiteY3" fmla="*/ 476193 h 47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101" h="476192">
                  <a:moveTo>
                    <a:pt x="0" y="476193"/>
                  </a:moveTo>
                  <a:lnTo>
                    <a:pt x="0" y="0"/>
                  </a:lnTo>
                  <a:lnTo>
                    <a:pt x="425102" y="0"/>
                  </a:lnTo>
                  <a:lnTo>
                    <a:pt x="425102" y="476193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7" name="Forme libre 137">
              <a:extLst>
                <a:ext uri="{FF2B5EF4-FFF2-40B4-BE49-F238E27FC236}">
                  <a16:creationId xmlns:a16="http://schemas.microsoft.com/office/drawing/2014/main" id="{63788366-5EE6-C223-32E7-40A135AEC306}"/>
                </a:ext>
              </a:extLst>
            </p:cNvPr>
            <p:cNvSpPr/>
            <p:nvPr/>
          </p:nvSpPr>
          <p:spPr>
            <a:xfrm>
              <a:off x="10145987" y="2780951"/>
              <a:ext cx="9525" cy="323068"/>
            </a:xfrm>
            <a:custGeom>
              <a:avLst/>
              <a:gdLst>
                <a:gd name="connsiteX0" fmla="*/ 0 w 9525"/>
                <a:gd name="connsiteY0" fmla="*/ 0 h 323068"/>
                <a:gd name="connsiteX1" fmla="*/ 0 w 9525"/>
                <a:gd name="connsiteY1" fmla="*/ 323069 h 3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3068">
                  <a:moveTo>
                    <a:pt x="0" y="0"/>
                  </a:moveTo>
                  <a:lnTo>
                    <a:pt x="0" y="323069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8" name="Forme libre 138">
              <a:extLst>
                <a:ext uri="{FF2B5EF4-FFF2-40B4-BE49-F238E27FC236}">
                  <a16:creationId xmlns:a16="http://schemas.microsoft.com/office/drawing/2014/main" id="{78194422-8C81-06C0-FDBA-EEB5B7E3E6E2}"/>
                </a:ext>
              </a:extLst>
            </p:cNvPr>
            <p:cNvSpPr/>
            <p:nvPr/>
          </p:nvSpPr>
          <p:spPr>
            <a:xfrm>
              <a:off x="10816403" y="3108840"/>
              <a:ext cx="292893" cy="9525"/>
            </a:xfrm>
            <a:custGeom>
              <a:avLst/>
              <a:gdLst>
                <a:gd name="connsiteX0" fmla="*/ 0 w 292893"/>
                <a:gd name="connsiteY0" fmla="*/ 0 h 9525"/>
                <a:gd name="connsiteX1" fmla="*/ 195263 w 292893"/>
                <a:gd name="connsiteY1" fmla="*/ 0 h 9525"/>
                <a:gd name="connsiteX2" fmla="*/ 292894 w 292893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893" h="9525">
                  <a:moveTo>
                    <a:pt x="0" y="0"/>
                  </a:moveTo>
                  <a:lnTo>
                    <a:pt x="195263" y="0"/>
                  </a:lnTo>
                  <a:lnTo>
                    <a:pt x="292894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19" name="Forme libre 139">
              <a:extLst>
                <a:ext uri="{FF2B5EF4-FFF2-40B4-BE49-F238E27FC236}">
                  <a16:creationId xmlns:a16="http://schemas.microsoft.com/office/drawing/2014/main" id="{32E968E1-A6C1-A507-7023-50024F252A75}"/>
                </a:ext>
              </a:extLst>
            </p:cNvPr>
            <p:cNvSpPr/>
            <p:nvPr/>
          </p:nvSpPr>
          <p:spPr>
            <a:xfrm>
              <a:off x="10911653" y="2775465"/>
              <a:ext cx="157162" cy="333375"/>
            </a:xfrm>
            <a:custGeom>
              <a:avLst/>
              <a:gdLst>
                <a:gd name="connsiteX0" fmla="*/ 0 w 157162"/>
                <a:gd name="connsiteY0" fmla="*/ 333375 h 333375"/>
                <a:gd name="connsiteX1" fmla="*/ 0 w 157162"/>
                <a:gd name="connsiteY1" fmla="*/ 0 h 333375"/>
                <a:gd name="connsiteX2" fmla="*/ 157163 w 157162"/>
                <a:gd name="connsiteY2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2" h="333375">
                  <a:moveTo>
                    <a:pt x="0" y="333375"/>
                  </a:moveTo>
                  <a:lnTo>
                    <a:pt x="0" y="0"/>
                  </a:lnTo>
                  <a:lnTo>
                    <a:pt x="157163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0" name="Forme libre 140">
              <a:extLst>
                <a:ext uri="{FF2B5EF4-FFF2-40B4-BE49-F238E27FC236}">
                  <a16:creationId xmlns:a16="http://schemas.microsoft.com/office/drawing/2014/main" id="{03A9258D-EA2C-824D-FEC9-6E17E2A3749D}"/>
                </a:ext>
              </a:extLst>
            </p:cNvPr>
            <p:cNvSpPr/>
            <p:nvPr/>
          </p:nvSpPr>
          <p:spPr>
            <a:xfrm>
              <a:off x="10800620" y="2208425"/>
              <a:ext cx="614962" cy="1011666"/>
            </a:xfrm>
            <a:custGeom>
              <a:avLst/>
              <a:gdLst>
                <a:gd name="connsiteX0" fmla="*/ 0 w 614962"/>
                <a:gd name="connsiteY0" fmla="*/ 0 h 1011666"/>
                <a:gd name="connsiteX1" fmla="*/ 614963 w 614962"/>
                <a:gd name="connsiteY1" fmla="*/ 0 h 1011666"/>
                <a:gd name="connsiteX2" fmla="*/ 614963 w 614962"/>
                <a:gd name="connsiteY2" fmla="*/ 190802 h 1011666"/>
                <a:gd name="connsiteX3" fmla="*/ 0 w 614962"/>
                <a:gd name="connsiteY3" fmla="*/ 1011666 h 1011666"/>
                <a:gd name="connsiteX4" fmla="*/ 344395 w 614962"/>
                <a:gd name="connsiteY4" fmla="*/ 1011666 h 101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962" h="1011666">
                  <a:moveTo>
                    <a:pt x="0" y="0"/>
                  </a:moveTo>
                  <a:lnTo>
                    <a:pt x="614963" y="0"/>
                  </a:lnTo>
                  <a:lnTo>
                    <a:pt x="614963" y="190802"/>
                  </a:lnTo>
                  <a:moveTo>
                    <a:pt x="0" y="1011666"/>
                  </a:moveTo>
                  <a:lnTo>
                    <a:pt x="344395" y="1011666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1" name="Forme libre 141">
              <a:extLst>
                <a:ext uri="{FF2B5EF4-FFF2-40B4-BE49-F238E27FC236}">
                  <a16:creationId xmlns:a16="http://schemas.microsoft.com/office/drawing/2014/main" id="{82C51EEA-03C5-802A-4602-7E2B0585F429}"/>
                </a:ext>
              </a:extLst>
            </p:cNvPr>
            <p:cNvSpPr/>
            <p:nvPr/>
          </p:nvSpPr>
          <p:spPr>
            <a:xfrm>
              <a:off x="11063600" y="2669523"/>
              <a:ext cx="165091" cy="330221"/>
            </a:xfrm>
            <a:custGeom>
              <a:avLst/>
              <a:gdLst>
                <a:gd name="connsiteX0" fmla="*/ 146909 w 165091"/>
                <a:gd name="connsiteY0" fmla="*/ 111581 h 330221"/>
                <a:gd name="connsiteX1" fmla="*/ 84701 w 165091"/>
                <a:gd name="connsiteY1" fmla="*/ 299909 h 330221"/>
                <a:gd name="connsiteX2" fmla="*/ 34542 w 165091"/>
                <a:gd name="connsiteY2" fmla="*/ 328836 h 330221"/>
                <a:gd name="connsiteX3" fmla="*/ 2319 w 165091"/>
                <a:gd name="connsiteY3" fmla="*/ 272572 h 330221"/>
                <a:gd name="connsiteX4" fmla="*/ 46201 w 165091"/>
                <a:gd name="connsiteY4" fmla="*/ 141280 h 330221"/>
                <a:gd name="connsiteX5" fmla="*/ 68146 w 165091"/>
                <a:gd name="connsiteY5" fmla="*/ 75643 h 330221"/>
                <a:gd name="connsiteX6" fmla="*/ 165092 w 165091"/>
                <a:gd name="connsiteY6" fmla="*/ 2339 h 33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91" h="330221">
                  <a:moveTo>
                    <a:pt x="146909" y="111581"/>
                  </a:moveTo>
                  <a:cubicBezTo>
                    <a:pt x="140489" y="118020"/>
                    <a:pt x="103932" y="233939"/>
                    <a:pt x="84701" y="299909"/>
                  </a:cubicBezTo>
                  <a:cubicBezTo>
                    <a:pt x="81710" y="310167"/>
                    <a:pt x="64146" y="336523"/>
                    <a:pt x="34542" y="328836"/>
                  </a:cubicBezTo>
                  <a:cubicBezTo>
                    <a:pt x="4938" y="321140"/>
                    <a:pt x="-5034" y="290936"/>
                    <a:pt x="2319" y="272572"/>
                  </a:cubicBezTo>
                  <a:lnTo>
                    <a:pt x="46201" y="141280"/>
                  </a:lnTo>
                  <a:lnTo>
                    <a:pt x="68146" y="75643"/>
                  </a:lnTo>
                  <a:cubicBezTo>
                    <a:pt x="79252" y="43010"/>
                    <a:pt x="119648" y="-12006"/>
                    <a:pt x="165092" y="2339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2" name="Forme libre 142">
              <a:extLst>
                <a:ext uri="{FF2B5EF4-FFF2-40B4-BE49-F238E27FC236}">
                  <a16:creationId xmlns:a16="http://schemas.microsoft.com/office/drawing/2014/main" id="{1C6546E6-8E5B-11A1-623E-C22C22C8D85D}"/>
                </a:ext>
              </a:extLst>
            </p:cNvPr>
            <p:cNvSpPr/>
            <p:nvPr/>
          </p:nvSpPr>
          <p:spPr>
            <a:xfrm>
              <a:off x="11253958" y="2519962"/>
              <a:ext cx="132004" cy="132004"/>
            </a:xfrm>
            <a:custGeom>
              <a:avLst/>
              <a:gdLst>
                <a:gd name="connsiteX0" fmla="*/ 132005 w 132004"/>
                <a:gd name="connsiteY0" fmla="*/ 66002 h 132004"/>
                <a:gd name="connsiteX1" fmla="*/ 66002 w 132004"/>
                <a:gd name="connsiteY1" fmla="*/ 132005 h 132004"/>
                <a:gd name="connsiteX2" fmla="*/ 0 w 132004"/>
                <a:gd name="connsiteY2" fmla="*/ 66002 h 132004"/>
                <a:gd name="connsiteX3" fmla="*/ 66002 w 132004"/>
                <a:gd name="connsiteY3" fmla="*/ 0 h 132004"/>
                <a:gd name="connsiteX4" fmla="*/ 132005 w 132004"/>
                <a:gd name="connsiteY4" fmla="*/ 66002 h 13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4" h="132004">
                  <a:moveTo>
                    <a:pt x="132005" y="66002"/>
                  </a:moveTo>
                  <a:cubicBezTo>
                    <a:pt x="132005" y="102455"/>
                    <a:pt x="102455" y="132005"/>
                    <a:pt x="66002" y="132005"/>
                  </a:cubicBezTo>
                  <a:cubicBezTo>
                    <a:pt x="29550" y="132005"/>
                    <a:pt x="0" y="102455"/>
                    <a:pt x="0" y="66002"/>
                  </a:cubicBezTo>
                  <a:cubicBezTo>
                    <a:pt x="0" y="29550"/>
                    <a:pt x="29550" y="0"/>
                    <a:pt x="66002" y="0"/>
                  </a:cubicBezTo>
                  <a:cubicBezTo>
                    <a:pt x="102454" y="0"/>
                    <a:pt x="132005" y="29550"/>
                    <a:pt x="132005" y="66002"/>
                  </a:cubicBezTo>
                  <a:close/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3" name="Forme libre 143">
              <a:extLst>
                <a:ext uri="{FF2B5EF4-FFF2-40B4-BE49-F238E27FC236}">
                  <a16:creationId xmlns:a16="http://schemas.microsoft.com/office/drawing/2014/main" id="{149D6F90-A1CB-63F1-DC53-008474742C3B}"/>
                </a:ext>
              </a:extLst>
            </p:cNvPr>
            <p:cNvSpPr/>
            <p:nvPr/>
          </p:nvSpPr>
          <p:spPr>
            <a:xfrm>
              <a:off x="11231683" y="2782484"/>
              <a:ext cx="245135" cy="447208"/>
            </a:xfrm>
            <a:custGeom>
              <a:avLst/>
              <a:gdLst>
                <a:gd name="connsiteX0" fmla="*/ 0 w 245135"/>
                <a:gd name="connsiteY0" fmla="*/ 289979 h 447208"/>
                <a:gd name="connsiteX1" fmla="*/ 89678 w 245135"/>
                <a:gd name="connsiteY1" fmla="*/ 288769 h 447208"/>
                <a:gd name="connsiteX2" fmla="*/ 167116 w 245135"/>
                <a:gd name="connsiteY2" fmla="*/ 288769 h 447208"/>
                <a:gd name="connsiteX3" fmla="*/ 194310 w 245135"/>
                <a:gd name="connsiteY3" fmla="*/ 0 h 447208"/>
                <a:gd name="connsiteX4" fmla="*/ 245135 w 245135"/>
                <a:gd name="connsiteY4" fmla="*/ 288769 h 447208"/>
                <a:gd name="connsiteX5" fmla="*/ 167116 w 245135"/>
                <a:gd name="connsiteY5" fmla="*/ 288769 h 447208"/>
                <a:gd name="connsiteX6" fmla="*/ 167116 w 245135"/>
                <a:gd name="connsiteY6" fmla="*/ 288769 h 447208"/>
                <a:gd name="connsiteX7" fmla="*/ 167116 w 245135"/>
                <a:gd name="connsiteY7" fmla="*/ 447208 h 44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135" h="447208">
                  <a:moveTo>
                    <a:pt x="0" y="289979"/>
                  </a:moveTo>
                  <a:lnTo>
                    <a:pt x="89678" y="288769"/>
                  </a:lnTo>
                  <a:lnTo>
                    <a:pt x="167116" y="288769"/>
                  </a:lnTo>
                  <a:moveTo>
                    <a:pt x="194310" y="0"/>
                  </a:moveTo>
                  <a:cubicBezTo>
                    <a:pt x="182356" y="50825"/>
                    <a:pt x="215160" y="215637"/>
                    <a:pt x="245135" y="288769"/>
                  </a:cubicBezTo>
                  <a:lnTo>
                    <a:pt x="167116" y="288769"/>
                  </a:lnTo>
                  <a:moveTo>
                    <a:pt x="167116" y="288769"/>
                  </a:moveTo>
                  <a:lnTo>
                    <a:pt x="167116" y="447208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4" name="Forme libre 144">
              <a:extLst>
                <a:ext uri="{FF2B5EF4-FFF2-40B4-BE49-F238E27FC236}">
                  <a16:creationId xmlns:a16="http://schemas.microsoft.com/office/drawing/2014/main" id="{3CCD30E4-5803-DC44-5A4F-8F05A3376FFA}"/>
                </a:ext>
              </a:extLst>
            </p:cNvPr>
            <p:cNvSpPr/>
            <p:nvPr/>
          </p:nvSpPr>
          <p:spPr>
            <a:xfrm>
              <a:off x="11158055" y="2782484"/>
              <a:ext cx="241030" cy="448427"/>
            </a:xfrm>
            <a:custGeom>
              <a:avLst/>
              <a:gdLst>
                <a:gd name="connsiteX0" fmla="*/ 52692 w 241030"/>
                <a:gd name="connsiteY0" fmla="*/ 0 h 448427"/>
                <a:gd name="connsiteX1" fmla="*/ 0 w 241030"/>
                <a:gd name="connsiteY1" fmla="*/ 289979 h 448427"/>
                <a:gd name="connsiteX2" fmla="*/ 78019 w 241030"/>
                <a:gd name="connsiteY2" fmla="*/ 289979 h 448427"/>
                <a:gd name="connsiteX3" fmla="*/ 78019 w 241030"/>
                <a:gd name="connsiteY3" fmla="*/ 448427 h 448427"/>
                <a:gd name="connsiteX4" fmla="*/ 241030 w 241030"/>
                <a:gd name="connsiteY4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030" h="448427">
                  <a:moveTo>
                    <a:pt x="52692" y="0"/>
                  </a:moveTo>
                  <a:cubicBezTo>
                    <a:pt x="67646" y="47835"/>
                    <a:pt x="29975" y="216856"/>
                    <a:pt x="0" y="289979"/>
                  </a:cubicBezTo>
                  <a:lnTo>
                    <a:pt x="78019" y="289979"/>
                  </a:lnTo>
                  <a:lnTo>
                    <a:pt x="78019" y="448427"/>
                  </a:lnTo>
                  <a:lnTo>
                    <a:pt x="241030" y="448427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5" name="Forme libre 145">
              <a:extLst>
                <a:ext uri="{FF2B5EF4-FFF2-40B4-BE49-F238E27FC236}">
                  <a16:creationId xmlns:a16="http://schemas.microsoft.com/office/drawing/2014/main" id="{9401B09C-6729-F879-94A7-0CC23D581272}"/>
                </a:ext>
              </a:extLst>
            </p:cNvPr>
            <p:cNvSpPr/>
            <p:nvPr/>
          </p:nvSpPr>
          <p:spPr>
            <a:xfrm>
              <a:off x="11318370" y="3077226"/>
              <a:ext cx="9525" cy="155448"/>
            </a:xfrm>
            <a:custGeom>
              <a:avLst/>
              <a:gdLst>
                <a:gd name="connsiteX0" fmla="*/ 0 w 9525"/>
                <a:gd name="connsiteY0" fmla="*/ 155448 h 155448"/>
                <a:gd name="connsiteX1" fmla="*/ 0 w 9525"/>
                <a:gd name="connsiteY1" fmla="*/ 0 h 15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55448">
                  <a:moveTo>
                    <a:pt x="0" y="155448"/>
                  </a:move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6" name="Forme libre 146">
              <a:extLst>
                <a:ext uri="{FF2B5EF4-FFF2-40B4-BE49-F238E27FC236}">
                  <a16:creationId xmlns:a16="http://schemas.microsoft.com/office/drawing/2014/main" id="{D726B3C4-752B-6A48-68A0-AAA021EB97C6}"/>
                </a:ext>
              </a:extLst>
            </p:cNvPr>
            <p:cNvSpPr/>
            <p:nvPr/>
          </p:nvSpPr>
          <p:spPr>
            <a:xfrm>
              <a:off x="11229064" y="2669529"/>
              <a:ext cx="343820" cy="330293"/>
            </a:xfrm>
            <a:custGeom>
              <a:avLst/>
              <a:gdLst>
                <a:gd name="connsiteX0" fmla="*/ 198034 w 343820"/>
                <a:gd name="connsiteY0" fmla="*/ 111574 h 330293"/>
                <a:gd name="connsiteX1" fmla="*/ 260252 w 343820"/>
                <a:gd name="connsiteY1" fmla="*/ 302893 h 330293"/>
                <a:gd name="connsiteX2" fmla="*/ 310410 w 343820"/>
                <a:gd name="connsiteY2" fmla="*/ 328830 h 330293"/>
                <a:gd name="connsiteX3" fmla="*/ 342633 w 343820"/>
                <a:gd name="connsiteY3" fmla="*/ 272566 h 330293"/>
                <a:gd name="connsiteX4" fmla="*/ 298742 w 343820"/>
                <a:gd name="connsiteY4" fmla="*/ 141283 h 330293"/>
                <a:gd name="connsiteX5" fmla="*/ 276796 w 343820"/>
                <a:gd name="connsiteY5" fmla="*/ 75636 h 330293"/>
                <a:gd name="connsiteX6" fmla="*/ 179861 w 343820"/>
                <a:gd name="connsiteY6" fmla="*/ 2341 h 330293"/>
                <a:gd name="connsiteX7" fmla="*/ 89745 w 343820"/>
                <a:gd name="connsiteY7" fmla="*/ 90514 h 330293"/>
                <a:gd name="connsiteX8" fmla="*/ 0 w 343820"/>
                <a:gd name="connsiteY8" fmla="*/ 2341 h 33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0" h="330293">
                  <a:moveTo>
                    <a:pt x="198034" y="111574"/>
                  </a:moveTo>
                  <a:cubicBezTo>
                    <a:pt x="204464" y="118013"/>
                    <a:pt x="241011" y="236933"/>
                    <a:pt x="260252" y="302893"/>
                  </a:cubicBezTo>
                  <a:cubicBezTo>
                    <a:pt x="262861" y="311866"/>
                    <a:pt x="280806" y="336516"/>
                    <a:pt x="310410" y="328830"/>
                  </a:cubicBezTo>
                  <a:cubicBezTo>
                    <a:pt x="340004" y="321143"/>
                    <a:pt x="346996" y="287939"/>
                    <a:pt x="342633" y="272566"/>
                  </a:cubicBezTo>
                  <a:lnTo>
                    <a:pt x="298742" y="141283"/>
                  </a:lnTo>
                  <a:lnTo>
                    <a:pt x="276796" y="75636"/>
                  </a:lnTo>
                  <a:cubicBezTo>
                    <a:pt x="265690" y="43004"/>
                    <a:pt x="225304" y="-12013"/>
                    <a:pt x="179861" y="2341"/>
                  </a:cubicBezTo>
                  <a:lnTo>
                    <a:pt x="89745" y="90514"/>
                  </a:lnTo>
                  <a:lnTo>
                    <a:pt x="0" y="2341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7" name="Forme libre 147">
              <a:extLst>
                <a:ext uri="{FF2B5EF4-FFF2-40B4-BE49-F238E27FC236}">
                  <a16:creationId xmlns:a16="http://schemas.microsoft.com/office/drawing/2014/main" id="{144E70AD-1B7E-F395-0D64-20CCC3DE918A}"/>
                </a:ext>
              </a:extLst>
            </p:cNvPr>
            <p:cNvSpPr/>
            <p:nvPr/>
          </p:nvSpPr>
          <p:spPr>
            <a:xfrm>
              <a:off x="11520846" y="2518293"/>
              <a:ext cx="131248" cy="131248"/>
            </a:xfrm>
            <a:custGeom>
              <a:avLst/>
              <a:gdLst>
                <a:gd name="connsiteX0" fmla="*/ 131248 w 131248"/>
                <a:gd name="connsiteY0" fmla="*/ 65624 h 131248"/>
                <a:gd name="connsiteX1" fmla="*/ 65624 w 131248"/>
                <a:gd name="connsiteY1" fmla="*/ 131248 h 131248"/>
                <a:gd name="connsiteX2" fmla="*/ 0 w 131248"/>
                <a:gd name="connsiteY2" fmla="*/ 65624 h 131248"/>
                <a:gd name="connsiteX3" fmla="*/ 65624 w 131248"/>
                <a:gd name="connsiteY3" fmla="*/ 0 h 131248"/>
                <a:gd name="connsiteX4" fmla="*/ 131248 w 131248"/>
                <a:gd name="connsiteY4" fmla="*/ 65624 h 13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48" h="131248">
                  <a:moveTo>
                    <a:pt x="131248" y="65624"/>
                  </a:moveTo>
                  <a:cubicBezTo>
                    <a:pt x="131248" y="101867"/>
                    <a:pt x="101867" y="131248"/>
                    <a:pt x="65624" y="131248"/>
                  </a:cubicBezTo>
                  <a:cubicBezTo>
                    <a:pt x="29381" y="131248"/>
                    <a:pt x="0" y="101867"/>
                    <a:pt x="0" y="65624"/>
                  </a:cubicBezTo>
                  <a:cubicBezTo>
                    <a:pt x="0" y="29381"/>
                    <a:pt x="29381" y="0"/>
                    <a:pt x="65624" y="0"/>
                  </a:cubicBezTo>
                  <a:cubicBezTo>
                    <a:pt x="101867" y="0"/>
                    <a:pt x="131248" y="29381"/>
                    <a:pt x="131248" y="65624"/>
                  </a:cubicBezTo>
                  <a:close/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8" name="Forme libre 148">
              <a:extLst>
                <a:ext uri="{FF2B5EF4-FFF2-40B4-BE49-F238E27FC236}">
                  <a16:creationId xmlns:a16="http://schemas.microsoft.com/office/drawing/2014/main" id="{5A433371-4152-699C-670D-10932C391D85}"/>
                </a:ext>
              </a:extLst>
            </p:cNvPr>
            <p:cNvSpPr/>
            <p:nvPr/>
          </p:nvSpPr>
          <p:spPr>
            <a:xfrm>
              <a:off x="11543532" y="2779446"/>
              <a:ext cx="157457" cy="452180"/>
            </a:xfrm>
            <a:custGeom>
              <a:avLst/>
              <a:gdLst>
                <a:gd name="connsiteX0" fmla="*/ 151152 w 157457"/>
                <a:gd name="connsiteY0" fmla="*/ 0 h 452180"/>
                <a:gd name="connsiteX1" fmla="*/ 157458 w 157457"/>
                <a:gd name="connsiteY1" fmla="*/ 452180 h 452180"/>
                <a:gd name="connsiteX2" fmla="*/ 0 w 157457"/>
                <a:gd name="connsiteY2" fmla="*/ 452180 h 45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57" h="452180">
                  <a:moveTo>
                    <a:pt x="151152" y="0"/>
                  </a:moveTo>
                  <a:cubicBezTo>
                    <a:pt x="150809" y="8239"/>
                    <a:pt x="156258" y="304267"/>
                    <a:pt x="157458" y="452180"/>
                  </a:cubicBezTo>
                  <a:lnTo>
                    <a:pt x="0" y="45218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29" name="Forme libre 149">
              <a:extLst>
                <a:ext uri="{FF2B5EF4-FFF2-40B4-BE49-F238E27FC236}">
                  <a16:creationId xmlns:a16="http://schemas.microsoft.com/office/drawing/2014/main" id="{53426625-079C-F368-2E23-786EADF3CF69}"/>
                </a:ext>
              </a:extLst>
            </p:cNvPr>
            <p:cNvSpPr/>
            <p:nvPr/>
          </p:nvSpPr>
          <p:spPr>
            <a:xfrm>
              <a:off x="11590042" y="3031230"/>
              <a:ext cx="9525" cy="200396"/>
            </a:xfrm>
            <a:custGeom>
              <a:avLst/>
              <a:gdLst>
                <a:gd name="connsiteX0" fmla="*/ 0 w 9525"/>
                <a:gd name="connsiteY0" fmla="*/ 200396 h 200396"/>
                <a:gd name="connsiteX1" fmla="*/ 0 w 9525"/>
                <a:gd name="connsiteY1" fmla="*/ 0 h 2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00396">
                  <a:moveTo>
                    <a:pt x="0" y="20039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0" name="Forme libre 150">
              <a:extLst>
                <a:ext uri="{FF2B5EF4-FFF2-40B4-BE49-F238E27FC236}">
                  <a16:creationId xmlns:a16="http://schemas.microsoft.com/office/drawing/2014/main" id="{06A6B335-5508-7EED-22CC-61E383AC16E5}"/>
                </a:ext>
              </a:extLst>
            </p:cNvPr>
            <p:cNvSpPr/>
            <p:nvPr/>
          </p:nvSpPr>
          <p:spPr>
            <a:xfrm>
              <a:off x="11477542" y="3137415"/>
              <a:ext cx="83286" cy="94154"/>
            </a:xfrm>
            <a:custGeom>
              <a:avLst/>
              <a:gdLst>
                <a:gd name="connsiteX0" fmla="*/ 83287 w 83286"/>
                <a:gd name="connsiteY0" fmla="*/ 94155 h 94154"/>
                <a:gd name="connsiteX1" fmla="*/ 0 w 83286"/>
                <a:gd name="connsiteY1" fmla="*/ 94155 h 94154"/>
                <a:gd name="connsiteX2" fmla="*/ 705 w 83286"/>
                <a:gd name="connsiteY2" fmla="*/ 0 h 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86" h="94154">
                  <a:moveTo>
                    <a:pt x="83287" y="94155"/>
                  </a:moveTo>
                  <a:lnTo>
                    <a:pt x="0" y="94155"/>
                  </a:lnTo>
                  <a:cubicBezTo>
                    <a:pt x="219" y="66866"/>
                    <a:pt x="457" y="34576"/>
                    <a:pt x="705" y="0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1" name="Forme libre 151">
              <a:extLst>
                <a:ext uri="{FF2B5EF4-FFF2-40B4-BE49-F238E27FC236}">
                  <a16:creationId xmlns:a16="http://schemas.microsoft.com/office/drawing/2014/main" id="{187C63FE-6421-2F48-C1DB-19787D7FFE9B}"/>
                </a:ext>
              </a:extLst>
            </p:cNvPr>
            <p:cNvSpPr/>
            <p:nvPr/>
          </p:nvSpPr>
          <p:spPr>
            <a:xfrm>
              <a:off x="11544884" y="2667056"/>
              <a:ext cx="297091" cy="328688"/>
            </a:xfrm>
            <a:custGeom>
              <a:avLst/>
              <a:gdLst>
                <a:gd name="connsiteX0" fmla="*/ 150905 w 297091"/>
                <a:gd name="connsiteY0" fmla="*/ 111018 h 328688"/>
                <a:gd name="connsiteX1" fmla="*/ 212388 w 297091"/>
                <a:gd name="connsiteY1" fmla="*/ 299375 h 328688"/>
                <a:gd name="connsiteX2" fmla="*/ 262709 w 297091"/>
                <a:gd name="connsiteY2" fmla="*/ 327188 h 328688"/>
                <a:gd name="connsiteX3" fmla="*/ 294770 w 297091"/>
                <a:gd name="connsiteY3" fmla="*/ 271210 h 328688"/>
                <a:gd name="connsiteX4" fmla="*/ 251098 w 297091"/>
                <a:gd name="connsiteY4" fmla="*/ 140574 h 328688"/>
                <a:gd name="connsiteX5" fmla="*/ 229267 w 297091"/>
                <a:gd name="connsiteY5" fmla="*/ 75261 h 328688"/>
                <a:gd name="connsiteX6" fmla="*/ 132817 w 297091"/>
                <a:gd name="connsiteY6" fmla="*/ 2328 h 328688"/>
                <a:gd name="connsiteX7" fmla="*/ 44872 w 297091"/>
                <a:gd name="connsiteY7" fmla="*/ 89987 h 328688"/>
                <a:gd name="connsiteX8" fmla="*/ 0 w 297091"/>
                <a:gd name="connsiteY8" fmla="*/ 46610 h 32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91" h="328688">
                  <a:moveTo>
                    <a:pt x="150905" y="111018"/>
                  </a:moveTo>
                  <a:cubicBezTo>
                    <a:pt x="157296" y="117429"/>
                    <a:pt x="193243" y="233738"/>
                    <a:pt x="212388" y="299375"/>
                  </a:cubicBezTo>
                  <a:cubicBezTo>
                    <a:pt x="215875" y="311348"/>
                    <a:pt x="233248" y="334837"/>
                    <a:pt x="262709" y="327188"/>
                  </a:cubicBezTo>
                  <a:cubicBezTo>
                    <a:pt x="292160" y="319530"/>
                    <a:pt x="302123" y="287412"/>
                    <a:pt x="294770" y="271210"/>
                  </a:cubicBezTo>
                  <a:lnTo>
                    <a:pt x="251098" y="140574"/>
                  </a:lnTo>
                  <a:lnTo>
                    <a:pt x="229267" y="75261"/>
                  </a:lnTo>
                  <a:cubicBezTo>
                    <a:pt x="218218" y="42790"/>
                    <a:pt x="178032" y="-11950"/>
                    <a:pt x="132817" y="2328"/>
                  </a:cubicBezTo>
                  <a:lnTo>
                    <a:pt x="44872" y="89987"/>
                  </a:lnTo>
                  <a:lnTo>
                    <a:pt x="0" y="4661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132" name="Graphique 112">
            <a:extLst>
              <a:ext uri="{FF2B5EF4-FFF2-40B4-BE49-F238E27FC236}">
                <a16:creationId xmlns:a16="http://schemas.microsoft.com/office/drawing/2014/main" id="{AB2B9E28-6A18-8184-118A-67A963826490}"/>
              </a:ext>
            </a:extLst>
          </p:cNvPr>
          <p:cNvGrpSpPr/>
          <p:nvPr/>
        </p:nvGrpSpPr>
        <p:grpSpPr>
          <a:xfrm>
            <a:off x="10760874" y="5244254"/>
            <a:ext cx="678066" cy="552950"/>
            <a:chOff x="9587678" y="1394340"/>
            <a:chExt cx="2254297" cy="1838334"/>
          </a:xfrm>
        </p:grpSpPr>
        <p:sp>
          <p:nvSpPr>
            <p:cNvPr id="133" name="Forme libre 153">
              <a:extLst>
                <a:ext uri="{FF2B5EF4-FFF2-40B4-BE49-F238E27FC236}">
                  <a16:creationId xmlns:a16="http://schemas.microsoft.com/office/drawing/2014/main" id="{6F968AE1-88D6-5794-1EFB-E1B1B371FA04}"/>
                </a:ext>
              </a:extLst>
            </p:cNvPr>
            <p:cNvSpPr/>
            <p:nvPr/>
          </p:nvSpPr>
          <p:spPr>
            <a:xfrm>
              <a:off x="10721149" y="1394340"/>
              <a:ext cx="1106317" cy="1106317"/>
            </a:xfrm>
            <a:custGeom>
              <a:avLst/>
              <a:gdLst>
                <a:gd name="connsiteX0" fmla="*/ 1106317 w 1106317"/>
                <a:gd name="connsiteY0" fmla="*/ 553159 h 1106317"/>
                <a:gd name="connsiteX1" fmla="*/ 553159 w 1106317"/>
                <a:gd name="connsiteY1" fmla="*/ 1106317 h 1106317"/>
                <a:gd name="connsiteX2" fmla="*/ 0 w 1106317"/>
                <a:gd name="connsiteY2" fmla="*/ 553159 h 1106317"/>
                <a:gd name="connsiteX3" fmla="*/ 553159 w 1106317"/>
                <a:gd name="connsiteY3" fmla="*/ 0 h 1106317"/>
                <a:gd name="connsiteX4" fmla="*/ 1106317 w 1106317"/>
                <a:gd name="connsiteY4" fmla="*/ 553159 h 11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17" h="1106317">
                  <a:moveTo>
                    <a:pt x="1106317" y="553159"/>
                  </a:moveTo>
                  <a:cubicBezTo>
                    <a:pt x="1106317" y="858660"/>
                    <a:pt x="858660" y="1106317"/>
                    <a:pt x="553159" y="1106317"/>
                  </a:cubicBezTo>
                  <a:cubicBezTo>
                    <a:pt x="247658" y="1106317"/>
                    <a:pt x="0" y="858660"/>
                    <a:pt x="0" y="553159"/>
                  </a:cubicBezTo>
                  <a:cubicBezTo>
                    <a:pt x="0" y="247658"/>
                    <a:pt x="247658" y="0"/>
                    <a:pt x="553159" y="0"/>
                  </a:cubicBezTo>
                  <a:cubicBezTo>
                    <a:pt x="858660" y="0"/>
                    <a:pt x="1106317" y="247658"/>
                    <a:pt x="1106317" y="553159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4" name="Forme libre 154">
              <a:extLst>
                <a:ext uri="{FF2B5EF4-FFF2-40B4-BE49-F238E27FC236}">
                  <a16:creationId xmlns:a16="http://schemas.microsoft.com/office/drawing/2014/main" id="{61DEE14A-82D3-59EA-951B-48C207B33D24}"/>
                </a:ext>
              </a:extLst>
            </p:cNvPr>
            <p:cNvSpPr/>
            <p:nvPr/>
          </p:nvSpPr>
          <p:spPr>
            <a:xfrm>
              <a:off x="10103544" y="1556576"/>
              <a:ext cx="473257" cy="376942"/>
            </a:xfrm>
            <a:custGeom>
              <a:avLst/>
              <a:gdLst>
                <a:gd name="connsiteX0" fmla="*/ 0 w 473257"/>
                <a:gd name="connsiteY0" fmla="*/ 376942 h 376942"/>
                <a:gd name="connsiteX1" fmla="*/ 473257 w 473257"/>
                <a:gd name="connsiteY1" fmla="*/ 0 h 37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57" h="376942">
                  <a:moveTo>
                    <a:pt x="0" y="376942"/>
                  </a:moveTo>
                  <a:lnTo>
                    <a:pt x="47325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5" name="Forme libre 155">
              <a:extLst>
                <a:ext uri="{FF2B5EF4-FFF2-40B4-BE49-F238E27FC236}">
                  <a16:creationId xmlns:a16="http://schemas.microsoft.com/office/drawing/2014/main" id="{556E8AC8-D512-0EF0-088D-C208E6BF685F}"/>
                </a:ext>
              </a:extLst>
            </p:cNvPr>
            <p:cNvSpPr/>
            <p:nvPr/>
          </p:nvSpPr>
          <p:spPr>
            <a:xfrm>
              <a:off x="9587678" y="1631600"/>
              <a:ext cx="1125112" cy="1588501"/>
            </a:xfrm>
            <a:custGeom>
              <a:avLst/>
              <a:gdLst>
                <a:gd name="connsiteX0" fmla="*/ 0 w 1125112"/>
                <a:gd name="connsiteY0" fmla="*/ 1588501 h 1588501"/>
                <a:gd name="connsiteX1" fmla="*/ 1125112 w 1125112"/>
                <a:gd name="connsiteY1" fmla="*/ 1588501 h 1588501"/>
                <a:gd name="connsiteX2" fmla="*/ 1125112 w 1125112"/>
                <a:gd name="connsiteY2" fmla="*/ 0 h 1588501"/>
                <a:gd name="connsiteX3" fmla="*/ 617895 w 1125112"/>
                <a:gd name="connsiteY3" fmla="*/ 403954 h 1588501"/>
                <a:gd name="connsiteX4" fmla="*/ 0 w 1125112"/>
                <a:gd name="connsiteY4" fmla="*/ 403954 h 1588501"/>
                <a:gd name="connsiteX5" fmla="*/ 0 w 1125112"/>
                <a:gd name="connsiteY5" fmla="*/ 1588501 h 158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112" h="1588501">
                  <a:moveTo>
                    <a:pt x="0" y="1588501"/>
                  </a:moveTo>
                  <a:lnTo>
                    <a:pt x="1125112" y="1588501"/>
                  </a:lnTo>
                  <a:lnTo>
                    <a:pt x="1125112" y="0"/>
                  </a:lnTo>
                  <a:lnTo>
                    <a:pt x="617895" y="403954"/>
                  </a:lnTo>
                  <a:lnTo>
                    <a:pt x="0" y="403954"/>
                  </a:lnTo>
                  <a:lnTo>
                    <a:pt x="0" y="1588501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6" name="Forme libre 156">
              <a:extLst>
                <a:ext uri="{FF2B5EF4-FFF2-40B4-BE49-F238E27FC236}">
                  <a16:creationId xmlns:a16="http://schemas.microsoft.com/office/drawing/2014/main" id="{DF4D2821-584E-392A-D79F-473E9EA979EE}"/>
                </a:ext>
              </a:extLst>
            </p:cNvPr>
            <p:cNvSpPr/>
            <p:nvPr/>
          </p:nvSpPr>
          <p:spPr>
            <a:xfrm>
              <a:off x="9800232" y="3104020"/>
              <a:ext cx="688591" cy="9525"/>
            </a:xfrm>
            <a:custGeom>
              <a:avLst/>
              <a:gdLst>
                <a:gd name="connsiteX0" fmla="*/ 0 w 688591"/>
                <a:gd name="connsiteY0" fmla="*/ 0 h 9525"/>
                <a:gd name="connsiteX1" fmla="*/ 688592 w 68859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8591" h="9525">
                  <a:moveTo>
                    <a:pt x="0" y="0"/>
                  </a:moveTo>
                  <a:lnTo>
                    <a:pt x="688592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7" name="Forme libre 157">
              <a:extLst>
                <a:ext uri="{FF2B5EF4-FFF2-40B4-BE49-F238E27FC236}">
                  <a16:creationId xmlns:a16="http://schemas.microsoft.com/office/drawing/2014/main" id="{34FA5EC1-DD55-0139-35F8-67FB2D91727C}"/>
                </a:ext>
              </a:extLst>
            </p:cNvPr>
            <p:cNvSpPr/>
            <p:nvPr/>
          </p:nvSpPr>
          <p:spPr>
            <a:xfrm>
              <a:off x="9995336" y="2503097"/>
              <a:ext cx="306864" cy="9525"/>
            </a:xfrm>
            <a:custGeom>
              <a:avLst/>
              <a:gdLst>
                <a:gd name="connsiteX0" fmla="*/ 0 w 306864"/>
                <a:gd name="connsiteY0" fmla="*/ 0 h 9525"/>
                <a:gd name="connsiteX1" fmla="*/ 306864 w 30686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864" h="9525">
                  <a:moveTo>
                    <a:pt x="0" y="0"/>
                  </a:moveTo>
                  <a:lnTo>
                    <a:pt x="306864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8" name="Forme libre 158">
              <a:extLst>
                <a:ext uri="{FF2B5EF4-FFF2-40B4-BE49-F238E27FC236}">
                  <a16:creationId xmlns:a16="http://schemas.microsoft.com/office/drawing/2014/main" id="{6C1A44AE-8206-4D51-294E-9B725013C85C}"/>
                </a:ext>
              </a:extLst>
            </p:cNvPr>
            <p:cNvSpPr/>
            <p:nvPr/>
          </p:nvSpPr>
          <p:spPr>
            <a:xfrm>
              <a:off x="11028762" y="2094827"/>
              <a:ext cx="244344" cy="9525"/>
            </a:xfrm>
            <a:custGeom>
              <a:avLst/>
              <a:gdLst>
                <a:gd name="connsiteX0" fmla="*/ 0 w 244344"/>
                <a:gd name="connsiteY0" fmla="*/ 0 h 9525"/>
                <a:gd name="connsiteX1" fmla="*/ 244345 w 24434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344" h="9525">
                  <a:moveTo>
                    <a:pt x="0" y="0"/>
                  </a:moveTo>
                  <a:lnTo>
                    <a:pt x="244345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39" name="Forme libre 159">
              <a:extLst>
                <a:ext uri="{FF2B5EF4-FFF2-40B4-BE49-F238E27FC236}">
                  <a16:creationId xmlns:a16="http://schemas.microsoft.com/office/drawing/2014/main" id="{03E881A1-D404-4565-6D8D-407DB8C03C9C}"/>
                </a:ext>
              </a:extLst>
            </p:cNvPr>
            <p:cNvSpPr/>
            <p:nvPr/>
          </p:nvSpPr>
          <p:spPr>
            <a:xfrm>
              <a:off x="10849864" y="2420839"/>
              <a:ext cx="122253" cy="9525"/>
            </a:xfrm>
            <a:custGeom>
              <a:avLst/>
              <a:gdLst>
                <a:gd name="connsiteX0" fmla="*/ 0 w 122253"/>
                <a:gd name="connsiteY0" fmla="*/ 0 h 9525"/>
                <a:gd name="connsiteX1" fmla="*/ 122253 w 1222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3" h="9525">
                  <a:moveTo>
                    <a:pt x="0" y="0"/>
                  </a:moveTo>
                  <a:lnTo>
                    <a:pt x="122253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0" name="Forme libre 160">
              <a:extLst>
                <a:ext uri="{FF2B5EF4-FFF2-40B4-BE49-F238E27FC236}">
                  <a16:creationId xmlns:a16="http://schemas.microsoft.com/office/drawing/2014/main" id="{4B3A1999-9183-0B21-CE66-1E73A21F5357}"/>
                </a:ext>
              </a:extLst>
            </p:cNvPr>
            <p:cNvSpPr/>
            <p:nvPr/>
          </p:nvSpPr>
          <p:spPr>
            <a:xfrm>
              <a:off x="10849864" y="2565772"/>
              <a:ext cx="122253" cy="9525"/>
            </a:xfrm>
            <a:custGeom>
              <a:avLst/>
              <a:gdLst>
                <a:gd name="connsiteX0" fmla="*/ 0 w 122253"/>
                <a:gd name="connsiteY0" fmla="*/ 0 h 9525"/>
                <a:gd name="connsiteX1" fmla="*/ 122253 w 1222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3" h="9525">
                  <a:moveTo>
                    <a:pt x="0" y="0"/>
                  </a:moveTo>
                  <a:lnTo>
                    <a:pt x="122253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1" name="Forme libre 161">
              <a:extLst>
                <a:ext uri="{FF2B5EF4-FFF2-40B4-BE49-F238E27FC236}">
                  <a16:creationId xmlns:a16="http://schemas.microsoft.com/office/drawing/2014/main" id="{69A1E6D0-06D7-317D-DF36-15A559BF10E1}"/>
                </a:ext>
              </a:extLst>
            </p:cNvPr>
            <p:cNvSpPr/>
            <p:nvPr/>
          </p:nvSpPr>
          <p:spPr>
            <a:xfrm>
              <a:off x="11149168" y="2420839"/>
              <a:ext cx="122243" cy="9525"/>
            </a:xfrm>
            <a:custGeom>
              <a:avLst/>
              <a:gdLst>
                <a:gd name="connsiteX0" fmla="*/ 0 w 122243"/>
                <a:gd name="connsiteY0" fmla="*/ 0 h 9525"/>
                <a:gd name="connsiteX1" fmla="*/ 122244 w 12224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43" h="9525">
                  <a:moveTo>
                    <a:pt x="0" y="0"/>
                  </a:moveTo>
                  <a:lnTo>
                    <a:pt x="122244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2" name="Forme libre 162">
              <a:extLst>
                <a:ext uri="{FF2B5EF4-FFF2-40B4-BE49-F238E27FC236}">
                  <a16:creationId xmlns:a16="http://schemas.microsoft.com/office/drawing/2014/main" id="{89B06F7A-0072-D2C5-AD80-81228F4BE06E}"/>
                </a:ext>
              </a:extLst>
            </p:cNvPr>
            <p:cNvSpPr/>
            <p:nvPr/>
          </p:nvSpPr>
          <p:spPr>
            <a:xfrm>
              <a:off x="11149778" y="2565838"/>
              <a:ext cx="60817" cy="76"/>
            </a:xfrm>
            <a:custGeom>
              <a:avLst/>
              <a:gdLst>
                <a:gd name="connsiteX0" fmla="*/ 0 w 60817"/>
                <a:gd name="connsiteY0" fmla="*/ 76 h 76"/>
                <a:gd name="connsiteX1" fmla="*/ 60817 w 60817"/>
                <a:gd name="connsiteY1" fmla="*/ 0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17" h="76">
                  <a:moveTo>
                    <a:pt x="0" y="76"/>
                  </a:moveTo>
                  <a:lnTo>
                    <a:pt x="6081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3" name="Forme libre 163">
              <a:extLst>
                <a:ext uri="{FF2B5EF4-FFF2-40B4-BE49-F238E27FC236}">
                  <a16:creationId xmlns:a16="http://schemas.microsoft.com/office/drawing/2014/main" id="{9797A5D9-E975-EE02-2811-624257E22BFA}"/>
                </a:ext>
              </a:extLst>
            </p:cNvPr>
            <p:cNvSpPr/>
            <p:nvPr/>
          </p:nvSpPr>
          <p:spPr>
            <a:xfrm>
              <a:off x="10409943" y="2216457"/>
              <a:ext cx="122100" cy="9525"/>
            </a:xfrm>
            <a:custGeom>
              <a:avLst/>
              <a:gdLst>
                <a:gd name="connsiteX0" fmla="*/ 0 w 122100"/>
                <a:gd name="connsiteY0" fmla="*/ 0 h 9525"/>
                <a:gd name="connsiteX1" fmla="*/ 122100 w 122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00" h="9525">
                  <a:moveTo>
                    <a:pt x="0" y="0"/>
                  </a:moveTo>
                  <a:lnTo>
                    <a:pt x="122100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4" name="Forme libre 164">
              <a:extLst>
                <a:ext uri="{FF2B5EF4-FFF2-40B4-BE49-F238E27FC236}">
                  <a16:creationId xmlns:a16="http://schemas.microsoft.com/office/drawing/2014/main" id="{86626989-7376-B449-0EE6-E06B98320076}"/>
                </a:ext>
              </a:extLst>
            </p:cNvPr>
            <p:cNvSpPr/>
            <p:nvPr/>
          </p:nvSpPr>
          <p:spPr>
            <a:xfrm>
              <a:off x="10409943" y="2361394"/>
              <a:ext cx="122100" cy="9525"/>
            </a:xfrm>
            <a:custGeom>
              <a:avLst/>
              <a:gdLst>
                <a:gd name="connsiteX0" fmla="*/ 0 w 122100"/>
                <a:gd name="connsiteY0" fmla="*/ 0 h 9525"/>
                <a:gd name="connsiteX1" fmla="*/ 122100 w 122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100" h="9525">
                  <a:moveTo>
                    <a:pt x="0" y="0"/>
                  </a:moveTo>
                  <a:lnTo>
                    <a:pt x="122100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5" name="Forme libre 165">
              <a:extLst>
                <a:ext uri="{FF2B5EF4-FFF2-40B4-BE49-F238E27FC236}">
                  <a16:creationId xmlns:a16="http://schemas.microsoft.com/office/drawing/2014/main" id="{CFF9C74C-04D1-C1E2-D82C-B88B26A03E9D}"/>
                </a:ext>
              </a:extLst>
            </p:cNvPr>
            <p:cNvSpPr/>
            <p:nvPr/>
          </p:nvSpPr>
          <p:spPr>
            <a:xfrm>
              <a:off x="10087796" y="2216457"/>
              <a:ext cx="122097" cy="9525"/>
            </a:xfrm>
            <a:custGeom>
              <a:avLst/>
              <a:gdLst>
                <a:gd name="connsiteX0" fmla="*/ 0 w 122097"/>
                <a:gd name="connsiteY0" fmla="*/ 0 h 9525"/>
                <a:gd name="connsiteX1" fmla="*/ 122097 w 1220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097" h="9525">
                  <a:moveTo>
                    <a:pt x="0" y="0"/>
                  </a:moveTo>
                  <a:lnTo>
                    <a:pt x="12209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6" name="Forme libre 166">
              <a:extLst>
                <a:ext uri="{FF2B5EF4-FFF2-40B4-BE49-F238E27FC236}">
                  <a16:creationId xmlns:a16="http://schemas.microsoft.com/office/drawing/2014/main" id="{4A5A20A9-33C9-3304-8824-33115B7C2FB0}"/>
                </a:ext>
              </a:extLst>
            </p:cNvPr>
            <p:cNvSpPr/>
            <p:nvPr/>
          </p:nvSpPr>
          <p:spPr>
            <a:xfrm>
              <a:off x="10087796" y="2361394"/>
              <a:ext cx="122097" cy="9525"/>
            </a:xfrm>
            <a:custGeom>
              <a:avLst/>
              <a:gdLst>
                <a:gd name="connsiteX0" fmla="*/ 0 w 122097"/>
                <a:gd name="connsiteY0" fmla="*/ 0 h 9525"/>
                <a:gd name="connsiteX1" fmla="*/ 122097 w 1220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097" h="9525">
                  <a:moveTo>
                    <a:pt x="0" y="0"/>
                  </a:moveTo>
                  <a:lnTo>
                    <a:pt x="122097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7" name="Forme libre 167">
              <a:extLst>
                <a:ext uri="{FF2B5EF4-FFF2-40B4-BE49-F238E27FC236}">
                  <a16:creationId xmlns:a16="http://schemas.microsoft.com/office/drawing/2014/main" id="{B94323B8-3BDF-1C6E-72B1-E0CDA0B396CA}"/>
                </a:ext>
              </a:extLst>
            </p:cNvPr>
            <p:cNvSpPr/>
            <p:nvPr/>
          </p:nvSpPr>
          <p:spPr>
            <a:xfrm>
              <a:off x="9765499" y="2216457"/>
              <a:ext cx="122252" cy="9525"/>
            </a:xfrm>
            <a:custGeom>
              <a:avLst/>
              <a:gdLst>
                <a:gd name="connsiteX0" fmla="*/ 0 w 122252"/>
                <a:gd name="connsiteY0" fmla="*/ 0 h 9525"/>
                <a:gd name="connsiteX1" fmla="*/ 122252 w 122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2" h="9525">
                  <a:moveTo>
                    <a:pt x="0" y="0"/>
                  </a:moveTo>
                  <a:lnTo>
                    <a:pt x="122252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8" name="Forme libre 168">
              <a:extLst>
                <a:ext uri="{FF2B5EF4-FFF2-40B4-BE49-F238E27FC236}">
                  <a16:creationId xmlns:a16="http://schemas.microsoft.com/office/drawing/2014/main" id="{1E724F62-2A36-90A6-828C-F5B9989070B1}"/>
                </a:ext>
              </a:extLst>
            </p:cNvPr>
            <p:cNvSpPr/>
            <p:nvPr/>
          </p:nvSpPr>
          <p:spPr>
            <a:xfrm>
              <a:off x="9765499" y="2361394"/>
              <a:ext cx="122252" cy="9525"/>
            </a:xfrm>
            <a:custGeom>
              <a:avLst/>
              <a:gdLst>
                <a:gd name="connsiteX0" fmla="*/ 0 w 122252"/>
                <a:gd name="connsiteY0" fmla="*/ 0 h 9525"/>
                <a:gd name="connsiteX1" fmla="*/ 122252 w 122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2" h="9525">
                  <a:moveTo>
                    <a:pt x="0" y="0"/>
                  </a:moveTo>
                  <a:lnTo>
                    <a:pt x="122252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49" name="Forme libre 169">
              <a:extLst>
                <a:ext uri="{FF2B5EF4-FFF2-40B4-BE49-F238E27FC236}">
                  <a16:creationId xmlns:a16="http://schemas.microsoft.com/office/drawing/2014/main" id="{046CD533-CD5E-4000-72EE-13A51BE9AE35}"/>
                </a:ext>
              </a:extLst>
            </p:cNvPr>
            <p:cNvSpPr/>
            <p:nvPr/>
          </p:nvSpPr>
          <p:spPr>
            <a:xfrm>
              <a:off x="9933443" y="2627827"/>
              <a:ext cx="425101" cy="476192"/>
            </a:xfrm>
            <a:custGeom>
              <a:avLst/>
              <a:gdLst>
                <a:gd name="connsiteX0" fmla="*/ 0 w 425101"/>
                <a:gd name="connsiteY0" fmla="*/ 476193 h 476192"/>
                <a:gd name="connsiteX1" fmla="*/ 0 w 425101"/>
                <a:gd name="connsiteY1" fmla="*/ 0 h 476192"/>
                <a:gd name="connsiteX2" fmla="*/ 425102 w 425101"/>
                <a:gd name="connsiteY2" fmla="*/ 0 h 476192"/>
                <a:gd name="connsiteX3" fmla="*/ 425102 w 425101"/>
                <a:gd name="connsiteY3" fmla="*/ 476193 h 47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101" h="476192">
                  <a:moveTo>
                    <a:pt x="0" y="476193"/>
                  </a:moveTo>
                  <a:lnTo>
                    <a:pt x="0" y="0"/>
                  </a:lnTo>
                  <a:lnTo>
                    <a:pt x="425102" y="0"/>
                  </a:lnTo>
                  <a:lnTo>
                    <a:pt x="425102" y="476193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0" name="Forme libre 170">
              <a:extLst>
                <a:ext uri="{FF2B5EF4-FFF2-40B4-BE49-F238E27FC236}">
                  <a16:creationId xmlns:a16="http://schemas.microsoft.com/office/drawing/2014/main" id="{498222DE-EEDF-FE58-A153-7EF7AFCDC7D5}"/>
                </a:ext>
              </a:extLst>
            </p:cNvPr>
            <p:cNvSpPr/>
            <p:nvPr/>
          </p:nvSpPr>
          <p:spPr>
            <a:xfrm>
              <a:off x="10145987" y="2780951"/>
              <a:ext cx="9525" cy="323068"/>
            </a:xfrm>
            <a:custGeom>
              <a:avLst/>
              <a:gdLst>
                <a:gd name="connsiteX0" fmla="*/ 0 w 9525"/>
                <a:gd name="connsiteY0" fmla="*/ 0 h 323068"/>
                <a:gd name="connsiteX1" fmla="*/ 0 w 9525"/>
                <a:gd name="connsiteY1" fmla="*/ 323069 h 3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3068">
                  <a:moveTo>
                    <a:pt x="0" y="0"/>
                  </a:moveTo>
                  <a:lnTo>
                    <a:pt x="0" y="323069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1" name="Forme libre 171">
              <a:extLst>
                <a:ext uri="{FF2B5EF4-FFF2-40B4-BE49-F238E27FC236}">
                  <a16:creationId xmlns:a16="http://schemas.microsoft.com/office/drawing/2014/main" id="{826026FE-1EC5-EC5C-58DE-A0FDE3834EC6}"/>
                </a:ext>
              </a:extLst>
            </p:cNvPr>
            <p:cNvSpPr/>
            <p:nvPr/>
          </p:nvSpPr>
          <p:spPr>
            <a:xfrm>
              <a:off x="10816403" y="3108840"/>
              <a:ext cx="292893" cy="9525"/>
            </a:xfrm>
            <a:custGeom>
              <a:avLst/>
              <a:gdLst>
                <a:gd name="connsiteX0" fmla="*/ 0 w 292893"/>
                <a:gd name="connsiteY0" fmla="*/ 0 h 9525"/>
                <a:gd name="connsiteX1" fmla="*/ 195263 w 292893"/>
                <a:gd name="connsiteY1" fmla="*/ 0 h 9525"/>
                <a:gd name="connsiteX2" fmla="*/ 292894 w 292893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893" h="9525">
                  <a:moveTo>
                    <a:pt x="0" y="0"/>
                  </a:moveTo>
                  <a:lnTo>
                    <a:pt x="195263" y="0"/>
                  </a:lnTo>
                  <a:lnTo>
                    <a:pt x="292894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2" name="Forme libre 172">
              <a:extLst>
                <a:ext uri="{FF2B5EF4-FFF2-40B4-BE49-F238E27FC236}">
                  <a16:creationId xmlns:a16="http://schemas.microsoft.com/office/drawing/2014/main" id="{50577B36-6027-EDC6-8741-2753540588C2}"/>
                </a:ext>
              </a:extLst>
            </p:cNvPr>
            <p:cNvSpPr/>
            <p:nvPr/>
          </p:nvSpPr>
          <p:spPr>
            <a:xfrm>
              <a:off x="10911653" y="2775465"/>
              <a:ext cx="157162" cy="333375"/>
            </a:xfrm>
            <a:custGeom>
              <a:avLst/>
              <a:gdLst>
                <a:gd name="connsiteX0" fmla="*/ 0 w 157162"/>
                <a:gd name="connsiteY0" fmla="*/ 333375 h 333375"/>
                <a:gd name="connsiteX1" fmla="*/ 0 w 157162"/>
                <a:gd name="connsiteY1" fmla="*/ 0 h 333375"/>
                <a:gd name="connsiteX2" fmla="*/ 157163 w 157162"/>
                <a:gd name="connsiteY2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2" h="333375">
                  <a:moveTo>
                    <a:pt x="0" y="333375"/>
                  </a:moveTo>
                  <a:lnTo>
                    <a:pt x="0" y="0"/>
                  </a:lnTo>
                  <a:lnTo>
                    <a:pt x="157163" y="0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3" name="Forme libre 173">
              <a:extLst>
                <a:ext uri="{FF2B5EF4-FFF2-40B4-BE49-F238E27FC236}">
                  <a16:creationId xmlns:a16="http://schemas.microsoft.com/office/drawing/2014/main" id="{49043924-0D00-6F69-64B1-A5DB7FD60B75}"/>
                </a:ext>
              </a:extLst>
            </p:cNvPr>
            <p:cNvSpPr/>
            <p:nvPr/>
          </p:nvSpPr>
          <p:spPr>
            <a:xfrm>
              <a:off x="10800620" y="2208425"/>
              <a:ext cx="614962" cy="1011666"/>
            </a:xfrm>
            <a:custGeom>
              <a:avLst/>
              <a:gdLst>
                <a:gd name="connsiteX0" fmla="*/ 0 w 614962"/>
                <a:gd name="connsiteY0" fmla="*/ 0 h 1011666"/>
                <a:gd name="connsiteX1" fmla="*/ 614963 w 614962"/>
                <a:gd name="connsiteY1" fmla="*/ 0 h 1011666"/>
                <a:gd name="connsiteX2" fmla="*/ 614963 w 614962"/>
                <a:gd name="connsiteY2" fmla="*/ 190802 h 1011666"/>
                <a:gd name="connsiteX3" fmla="*/ 0 w 614962"/>
                <a:gd name="connsiteY3" fmla="*/ 1011666 h 1011666"/>
                <a:gd name="connsiteX4" fmla="*/ 344395 w 614962"/>
                <a:gd name="connsiteY4" fmla="*/ 1011666 h 101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962" h="1011666">
                  <a:moveTo>
                    <a:pt x="0" y="0"/>
                  </a:moveTo>
                  <a:lnTo>
                    <a:pt x="614963" y="0"/>
                  </a:lnTo>
                  <a:lnTo>
                    <a:pt x="614963" y="190802"/>
                  </a:lnTo>
                  <a:moveTo>
                    <a:pt x="0" y="1011666"/>
                  </a:moveTo>
                  <a:lnTo>
                    <a:pt x="344395" y="1011666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4" name="Forme libre 174">
              <a:extLst>
                <a:ext uri="{FF2B5EF4-FFF2-40B4-BE49-F238E27FC236}">
                  <a16:creationId xmlns:a16="http://schemas.microsoft.com/office/drawing/2014/main" id="{4B7A9327-E511-8837-0829-4CB5E64A45BA}"/>
                </a:ext>
              </a:extLst>
            </p:cNvPr>
            <p:cNvSpPr/>
            <p:nvPr/>
          </p:nvSpPr>
          <p:spPr>
            <a:xfrm>
              <a:off x="11063600" y="2669523"/>
              <a:ext cx="165091" cy="330221"/>
            </a:xfrm>
            <a:custGeom>
              <a:avLst/>
              <a:gdLst>
                <a:gd name="connsiteX0" fmla="*/ 146909 w 165091"/>
                <a:gd name="connsiteY0" fmla="*/ 111581 h 330221"/>
                <a:gd name="connsiteX1" fmla="*/ 84701 w 165091"/>
                <a:gd name="connsiteY1" fmla="*/ 299909 h 330221"/>
                <a:gd name="connsiteX2" fmla="*/ 34542 w 165091"/>
                <a:gd name="connsiteY2" fmla="*/ 328836 h 330221"/>
                <a:gd name="connsiteX3" fmla="*/ 2319 w 165091"/>
                <a:gd name="connsiteY3" fmla="*/ 272572 h 330221"/>
                <a:gd name="connsiteX4" fmla="*/ 46201 w 165091"/>
                <a:gd name="connsiteY4" fmla="*/ 141280 h 330221"/>
                <a:gd name="connsiteX5" fmla="*/ 68146 w 165091"/>
                <a:gd name="connsiteY5" fmla="*/ 75643 h 330221"/>
                <a:gd name="connsiteX6" fmla="*/ 165092 w 165091"/>
                <a:gd name="connsiteY6" fmla="*/ 2339 h 33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91" h="330221">
                  <a:moveTo>
                    <a:pt x="146909" y="111581"/>
                  </a:moveTo>
                  <a:cubicBezTo>
                    <a:pt x="140489" y="118020"/>
                    <a:pt x="103932" y="233939"/>
                    <a:pt x="84701" y="299909"/>
                  </a:cubicBezTo>
                  <a:cubicBezTo>
                    <a:pt x="81710" y="310167"/>
                    <a:pt x="64146" y="336523"/>
                    <a:pt x="34542" y="328836"/>
                  </a:cubicBezTo>
                  <a:cubicBezTo>
                    <a:pt x="4938" y="321140"/>
                    <a:pt x="-5034" y="290936"/>
                    <a:pt x="2319" y="272572"/>
                  </a:cubicBezTo>
                  <a:lnTo>
                    <a:pt x="46201" y="141280"/>
                  </a:lnTo>
                  <a:lnTo>
                    <a:pt x="68146" y="75643"/>
                  </a:lnTo>
                  <a:cubicBezTo>
                    <a:pt x="79252" y="43010"/>
                    <a:pt x="119648" y="-12006"/>
                    <a:pt x="165092" y="2339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5" name="Forme libre 175">
              <a:extLst>
                <a:ext uri="{FF2B5EF4-FFF2-40B4-BE49-F238E27FC236}">
                  <a16:creationId xmlns:a16="http://schemas.microsoft.com/office/drawing/2014/main" id="{92DBE76F-03A7-B920-95CC-8088EF79D904}"/>
                </a:ext>
              </a:extLst>
            </p:cNvPr>
            <p:cNvSpPr/>
            <p:nvPr/>
          </p:nvSpPr>
          <p:spPr>
            <a:xfrm>
              <a:off x="11253958" y="2519962"/>
              <a:ext cx="132004" cy="132004"/>
            </a:xfrm>
            <a:custGeom>
              <a:avLst/>
              <a:gdLst>
                <a:gd name="connsiteX0" fmla="*/ 132005 w 132004"/>
                <a:gd name="connsiteY0" fmla="*/ 66002 h 132004"/>
                <a:gd name="connsiteX1" fmla="*/ 66002 w 132004"/>
                <a:gd name="connsiteY1" fmla="*/ 132005 h 132004"/>
                <a:gd name="connsiteX2" fmla="*/ 0 w 132004"/>
                <a:gd name="connsiteY2" fmla="*/ 66002 h 132004"/>
                <a:gd name="connsiteX3" fmla="*/ 66002 w 132004"/>
                <a:gd name="connsiteY3" fmla="*/ 0 h 132004"/>
                <a:gd name="connsiteX4" fmla="*/ 132005 w 132004"/>
                <a:gd name="connsiteY4" fmla="*/ 66002 h 13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4" h="132004">
                  <a:moveTo>
                    <a:pt x="132005" y="66002"/>
                  </a:moveTo>
                  <a:cubicBezTo>
                    <a:pt x="132005" y="102455"/>
                    <a:pt x="102455" y="132005"/>
                    <a:pt x="66002" y="132005"/>
                  </a:cubicBezTo>
                  <a:cubicBezTo>
                    <a:pt x="29550" y="132005"/>
                    <a:pt x="0" y="102455"/>
                    <a:pt x="0" y="66002"/>
                  </a:cubicBezTo>
                  <a:cubicBezTo>
                    <a:pt x="0" y="29550"/>
                    <a:pt x="29550" y="0"/>
                    <a:pt x="66002" y="0"/>
                  </a:cubicBezTo>
                  <a:cubicBezTo>
                    <a:pt x="102454" y="0"/>
                    <a:pt x="132005" y="29550"/>
                    <a:pt x="132005" y="66002"/>
                  </a:cubicBezTo>
                  <a:close/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6" name="Forme libre 176">
              <a:extLst>
                <a:ext uri="{FF2B5EF4-FFF2-40B4-BE49-F238E27FC236}">
                  <a16:creationId xmlns:a16="http://schemas.microsoft.com/office/drawing/2014/main" id="{86BD4F79-A630-2AE0-D569-DEBABEC35CA6}"/>
                </a:ext>
              </a:extLst>
            </p:cNvPr>
            <p:cNvSpPr/>
            <p:nvPr/>
          </p:nvSpPr>
          <p:spPr>
            <a:xfrm>
              <a:off x="11231683" y="2782484"/>
              <a:ext cx="245135" cy="447208"/>
            </a:xfrm>
            <a:custGeom>
              <a:avLst/>
              <a:gdLst>
                <a:gd name="connsiteX0" fmla="*/ 0 w 245135"/>
                <a:gd name="connsiteY0" fmla="*/ 289979 h 447208"/>
                <a:gd name="connsiteX1" fmla="*/ 89678 w 245135"/>
                <a:gd name="connsiteY1" fmla="*/ 288769 h 447208"/>
                <a:gd name="connsiteX2" fmla="*/ 167116 w 245135"/>
                <a:gd name="connsiteY2" fmla="*/ 288769 h 447208"/>
                <a:gd name="connsiteX3" fmla="*/ 194310 w 245135"/>
                <a:gd name="connsiteY3" fmla="*/ 0 h 447208"/>
                <a:gd name="connsiteX4" fmla="*/ 245135 w 245135"/>
                <a:gd name="connsiteY4" fmla="*/ 288769 h 447208"/>
                <a:gd name="connsiteX5" fmla="*/ 167116 w 245135"/>
                <a:gd name="connsiteY5" fmla="*/ 288769 h 447208"/>
                <a:gd name="connsiteX6" fmla="*/ 167116 w 245135"/>
                <a:gd name="connsiteY6" fmla="*/ 288769 h 447208"/>
                <a:gd name="connsiteX7" fmla="*/ 167116 w 245135"/>
                <a:gd name="connsiteY7" fmla="*/ 447208 h 44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135" h="447208">
                  <a:moveTo>
                    <a:pt x="0" y="289979"/>
                  </a:moveTo>
                  <a:lnTo>
                    <a:pt x="89678" y="288769"/>
                  </a:lnTo>
                  <a:lnTo>
                    <a:pt x="167116" y="288769"/>
                  </a:lnTo>
                  <a:moveTo>
                    <a:pt x="194310" y="0"/>
                  </a:moveTo>
                  <a:cubicBezTo>
                    <a:pt x="182356" y="50825"/>
                    <a:pt x="215160" y="215637"/>
                    <a:pt x="245135" y="288769"/>
                  </a:cubicBezTo>
                  <a:lnTo>
                    <a:pt x="167116" y="288769"/>
                  </a:lnTo>
                  <a:moveTo>
                    <a:pt x="167116" y="288769"/>
                  </a:moveTo>
                  <a:lnTo>
                    <a:pt x="167116" y="447208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7" name="Forme libre 177">
              <a:extLst>
                <a:ext uri="{FF2B5EF4-FFF2-40B4-BE49-F238E27FC236}">
                  <a16:creationId xmlns:a16="http://schemas.microsoft.com/office/drawing/2014/main" id="{E4046356-0EEA-1C3C-04D2-B24D7AEAF493}"/>
                </a:ext>
              </a:extLst>
            </p:cNvPr>
            <p:cNvSpPr/>
            <p:nvPr/>
          </p:nvSpPr>
          <p:spPr>
            <a:xfrm>
              <a:off x="11158055" y="2782484"/>
              <a:ext cx="241030" cy="448427"/>
            </a:xfrm>
            <a:custGeom>
              <a:avLst/>
              <a:gdLst>
                <a:gd name="connsiteX0" fmla="*/ 52692 w 241030"/>
                <a:gd name="connsiteY0" fmla="*/ 0 h 448427"/>
                <a:gd name="connsiteX1" fmla="*/ 0 w 241030"/>
                <a:gd name="connsiteY1" fmla="*/ 289979 h 448427"/>
                <a:gd name="connsiteX2" fmla="*/ 78019 w 241030"/>
                <a:gd name="connsiteY2" fmla="*/ 289979 h 448427"/>
                <a:gd name="connsiteX3" fmla="*/ 78019 w 241030"/>
                <a:gd name="connsiteY3" fmla="*/ 448427 h 448427"/>
                <a:gd name="connsiteX4" fmla="*/ 241030 w 241030"/>
                <a:gd name="connsiteY4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030" h="448427">
                  <a:moveTo>
                    <a:pt x="52692" y="0"/>
                  </a:moveTo>
                  <a:cubicBezTo>
                    <a:pt x="67646" y="47835"/>
                    <a:pt x="29975" y="216856"/>
                    <a:pt x="0" y="289979"/>
                  </a:cubicBezTo>
                  <a:lnTo>
                    <a:pt x="78019" y="289979"/>
                  </a:lnTo>
                  <a:lnTo>
                    <a:pt x="78019" y="448427"/>
                  </a:lnTo>
                  <a:lnTo>
                    <a:pt x="241030" y="448427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8" name="Forme libre 178">
              <a:extLst>
                <a:ext uri="{FF2B5EF4-FFF2-40B4-BE49-F238E27FC236}">
                  <a16:creationId xmlns:a16="http://schemas.microsoft.com/office/drawing/2014/main" id="{B12A6E67-91A0-4ADE-CAB0-3BAACA3FA124}"/>
                </a:ext>
              </a:extLst>
            </p:cNvPr>
            <p:cNvSpPr/>
            <p:nvPr/>
          </p:nvSpPr>
          <p:spPr>
            <a:xfrm>
              <a:off x="11318370" y="3077226"/>
              <a:ext cx="9525" cy="155448"/>
            </a:xfrm>
            <a:custGeom>
              <a:avLst/>
              <a:gdLst>
                <a:gd name="connsiteX0" fmla="*/ 0 w 9525"/>
                <a:gd name="connsiteY0" fmla="*/ 155448 h 155448"/>
                <a:gd name="connsiteX1" fmla="*/ 0 w 9525"/>
                <a:gd name="connsiteY1" fmla="*/ 0 h 15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55448">
                  <a:moveTo>
                    <a:pt x="0" y="155448"/>
                  </a:move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59" name="Forme libre 179">
              <a:extLst>
                <a:ext uri="{FF2B5EF4-FFF2-40B4-BE49-F238E27FC236}">
                  <a16:creationId xmlns:a16="http://schemas.microsoft.com/office/drawing/2014/main" id="{4DCB3736-F927-5664-E608-6F28EA92A884}"/>
                </a:ext>
              </a:extLst>
            </p:cNvPr>
            <p:cNvSpPr/>
            <p:nvPr/>
          </p:nvSpPr>
          <p:spPr>
            <a:xfrm>
              <a:off x="11229064" y="2669529"/>
              <a:ext cx="343820" cy="330293"/>
            </a:xfrm>
            <a:custGeom>
              <a:avLst/>
              <a:gdLst>
                <a:gd name="connsiteX0" fmla="*/ 198034 w 343820"/>
                <a:gd name="connsiteY0" fmla="*/ 111574 h 330293"/>
                <a:gd name="connsiteX1" fmla="*/ 260252 w 343820"/>
                <a:gd name="connsiteY1" fmla="*/ 302893 h 330293"/>
                <a:gd name="connsiteX2" fmla="*/ 310410 w 343820"/>
                <a:gd name="connsiteY2" fmla="*/ 328830 h 330293"/>
                <a:gd name="connsiteX3" fmla="*/ 342633 w 343820"/>
                <a:gd name="connsiteY3" fmla="*/ 272566 h 330293"/>
                <a:gd name="connsiteX4" fmla="*/ 298742 w 343820"/>
                <a:gd name="connsiteY4" fmla="*/ 141283 h 330293"/>
                <a:gd name="connsiteX5" fmla="*/ 276796 w 343820"/>
                <a:gd name="connsiteY5" fmla="*/ 75636 h 330293"/>
                <a:gd name="connsiteX6" fmla="*/ 179861 w 343820"/>
                <a:gd name="connsiteY6" fmla="*/ 2341 h 330293"/>
                <a:gd name="connsiteX7" fmla="*/ 89745 w 343820"/>
                <a:gd name="connsiteY7" fmla="*/ 90514 h 330293"/>
                <a:gd name="connsiteX8" fmla="*/ 0 w 343820"/>
                <a:gd name="connsiteY8" fmla="*/ 2341 h 33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0" h="330293">
                  <a:moveTo>
                    <a:pt x="198034" y="111574"/>
                  </a:moveTo>
                  <a:cubicBezTo>
                    <a:pt x="204464" y="118013"/>
                    <a:pt x="241011" y="236933"/>
                    <a:pt x="260252" y="302893"/>
                  </a:cubicBezTo>
                  <a:cubicBezTo>
                    <a:pt x="262861" y="311866"/>
                    <a:pt x="280806" y="336516"/>
                    <a:pt x="310410" y="328830"/>
                  </a:cubicBezTo>
                  <a:cubicBezTo>
                    <a:pt x="340004" y="321143"/>
                    <a:pt x="346996" y="287939"/>
                    <a:pt x="342633" y="272566"/>
                  </a:cubicBezTo>
                  <a:lnTo>
                    <a:pt x="298742" y="141283"/>
                  </a:lnTo>
                  <a:lnTo>
                    <a:pt x="276796" y="75636"/>
                  </a:lnTo>
                  <a:cubicBezTo>
                    <a:pt x="265690" y="43004"/>
                    <a:pt x="225304" y="-12013"/>
                    <a:pt x="179861" y="2341"/>
                  </a:cubicBezTo>
                  <a:lnTo>
                    <a:pt x="89745" y="90514"/>
                  </a:lnTo>
                  <a:lnTo>
                    <a:pt x="0" y="2341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0" name="Forme libre 180">
              <a:extLst>
                <a:ext uri="{FF2B5EF4-FFF2-40B4-BE49-F238E27FC236}">
                  <a16:creationId xmlns:a16="http://schemas.microsoft.com/office/drawing/2014/main" id="{AF213299-46EA-B7F4-6CB6-404CC7816F30}"/>
                </a:ext>
              </a:extLst>
            </p:cNvPr>
            <p:cNvSpPr/>
            <p:nvPr/>
          </p:nvSpPr>
          <p:spPr>
            <a:xfrm>
              <a:off x="11520846" y="2518293"/>
              <a:ext cx="131248" cy="131248"/>
            </a:xfrm>
            <a:custGeom>
              <a:avLst/>
              <a:gdLst>
                <a:gd name="connsiteX0" fmla="*/ 131248 w 131248"/>
                <a:gd name="connsiteY0" fmla="*/ 65624 h 131248"/>
                <a:gd name="connsiteX1" fmla="*/ 65624 w 131248"/>
                <a:gd name="connsiteY1" fmla="*/ 131248 h 131248"/>
                <a:gd name="connsiteX2" fmla="*/ 0 w 131248"/>
                <a:gd name="connsiteY2" fmla="*/ 65624 h 131248"/>
                <a:gd name="connsiteX3" fmla="*/ 65624 w 131248"/>
                <a:gd name="connsiteY3" fmla="*/ 0 h 131248"/>
                <a:gd name="connsiteX4" fmla="*/ 131248 w 131248"/>
                <a:gd name="connsiteY4" fmla="*/ 65624 h 13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48" h="131248">
                  <a:moveTo>
                    <a:pt x="131248" y="65624"/>
                  </a:moveTo>
                  <a:cubicBezTo>
                    <a:pt x="131248" y="101867"/>
                    <a:pt x="101867" y="131248"/>
                    <a:pt x="65624" y="131248"/>
                  </a:cubicBezTo>
                  <a:cubicBezTo>
                    <a:pt x="29381" y="131248"/>
                    <a:pt x="0" y="101867"/>
                    <a:pt x="0" y="65624"/>
                  </a:cubicBezTo>
                  <a:cubicBezTo>
                    <a:pt x="0" y="29381"/>
                    <a:pt x="29381" y="0"/>
                    <a:pt x="65624" y="0"/>
                  </a:cubicBezTo>
                  <a:cubicBezTo>
                    <a:pt x="101867" y="0"/>
                    <a:pt x="131248" y="29381"/>
                    <a:pt x="131248" y="65624"/>
                  </a:cubicBezTo>
                  <a:close/>
                </a:path>
              </a:pathLst>
            </a:custGeom>
            <a:noFill/>
            <a:ln w="12700" cap="flat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1" name="Forme libre 181">
              <a:extLst>
                <a:ext uri="{FF2B5EF4-FFF2-40B4-BE49-F238E27FC236}">
                  <a16:creationId xmlns:a16="http://schemas.microsoft.com/office/drawing/2014/main" id="{BD13163C-327D-0560-E052-4ECA6D3F8972}"/>
                </a:ext>
              </a:extLst>
            </p:cNvPr>
            <p:cNvSpPr/>
            <p:nvPr/>
          </p:nvSpPr>
          <p:spPr>
            <a:xfrm>
              <a:off x="11543532" y="2779446"/>
              <a:ext cx="157457" cy="452180"/>
            </a:xfrm>
            <a:custGeom>
              <a:avLst/>
              <a:gdLst>
                <a:gd name="connsiteX0" fmla="*/ 151152 w 157457"/>
                <a:gd name="connsiteY0" fmla="*/ 0 h 452180"/>
                <a:gd name="connsiteX1" fmla="*/ 157458 w 157457"/>
                <a:gd name="connsiteY1" fmla="*/ 452180 h 452180"/>
                <a:gd name="connsiteX2" fmla="*/ 0 w 157457"/>
                <a:gd name="connsiteY2" fmla="*/ 452180 h 45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57" h="452180">
                  <a:moveTo>
                    <a:pt x="151152" y="0"/>
                  </a:moveTo>
                  <a:cubicBezTo>
                    <a:pt x="150809" y="8239"/>
                    <a:pt x="156258" y="304267"/>
                    <a:pt x="157458" y="452180"/>
                  </a:cubicBezTo>
                  <a:lnTo>
                    <a:pt x="0" y="45218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2" name="Forme libre 182">
              <a:extLst>
                <a:ext uri="{FF2B5EF4-FFF2-40B4-BE49-F238E27FC236}">
                  <a16:creationId xmlns:a16="http://schemas.microsoft.com/office/drawing/2014/main" id="{CCD6DECD-76D9-8887-B917-1961F03D19EB}"/>
                </a:ext>
              </a:extLst>
            </p:cNvPr>
            <p:cNvSpPr/>
            <p:nvPr/>
          </p:nvSpPr>
          <p:spPr>
            <a:xfrm>
              <a:off x="11590042" y="3031230"/>
              <a:ext cx="9525" cy="200396"/>
            </a:xfrm>
            <a:custGeom>
              <a:avLst/>
              <a:gdLst>
                <a:gd name="connsiteX0" fmla="*/ 0 w 9525"/>
                <a:gd name="connsiteY0" fmla="*/ 200396 h 200396"/>
                <a:gd name="connsiteX1" fmla="*/ 0 w 9525"/>
                <a:gd name="connsiteY1" fmla="*/ 0 h 2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00396">
                  <a:moveTo>
                    <a:pt x="0" y="20039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3" name="Forme libre 183">
              <a:extLst>
                <a:ext uri="{FF2B5EF4-FFF2-40B4-BE49-F238E27FC236}">
                  <a16:creationId xmlns:a16="http://schemas.microsoft.com/office/drawing/2014/main" id="{648CCAF2-47AB-5438-6A1D-1D860DBE8F6E}"/>
                </a:ext>
              </a:extLst>
            </p:cNvPr>
            <p:cNvSpPr/>
            <p:nvPr/>
          </p:nvSpPr>
          <p:spPr>
            <a:xfrm>
              <a:off x="11477542" y="3137415"/>
              <a:ext cx="83286" cy="94154"/>
            </a:xfrm>
            <a:custGeom>
              <a:avLst/>
              <a:gdLst>
                <a:gd name="connsiteX0" fmla="*/ 83287 w 83286"/>
                <a:gd name="connsiteY0" fmla="*/ 94155 h 94154"/>
                <a:gd name="connsiteX1" fmla="*/ 0 w 83286"/>
                <a:gd name="connsiteY1" fmla="*/ 94155 h 94154"/>
                <a:gd name="connsiteX2" fmla="*/ 705 w 83286"/>
                <a:gd name="connsiteY2" fmla="*/ 0 h 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86" h="94154">
                  <a:moveTo>
                    <a:pt x="83287" y="94155"/>
                  </a:moveTo>
                  <a:lnTo>
                    <a:pt x="0" y="94155"/>
                  </a:lnTo>
                  <a:cubicBezTo>
                    <a:pt x="219" y="66866"/>
                    <a:pt x="457" y="34576"/>
                    <a:pt x="705" y="0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4" name="Forme libre 184">
              <a:extLst>
                <a:ext uri="{FF2B5EF4-FFF2-40B4-BE49-F238E27FC236}">
                  <a16:creationId xmlns:a16="http://schemas.microsoft.com/office/drawing/2014/main" id="{9A6D35B7-0C06-EC1A-94DC-699A7D42B872}"/>
                </a:ext>
              </a:extLst>
            </p:cNvPr>
            <p:cNvSpPr/>
            <p:nvPr/>
          </p:nvSpPr>
          <p:spPr>
            <a:xfrm>
              <a:off x="11544884" y="2667056"/>
              <a:ext cx="297091" cy="328688"/>
            </a:xfrm>
            <a:custGeom>
              <a:avLst/>
              <a:gdLst>
                <a:gd name="connsiteX0" fmla="*/ 150905 w 297091"/>
                <a:gd name="connsiteY0" fmla="*/ 111018 h 328688"/>
                <a:gd name="connsiteX1" fmla="*/ 212388 w 297091"/>
                <a:gd name="connsiteY1" fmla="*/ 299375 h 328688"/>
                <a:gd name="connsiteX2" fmla="*/ 262709 w 297091"/>
                <a:gd name="connsiteY2" fmla="*/ 327188 h 328688"/>
                <a:gd name="connsiteX3" fmla="*/ 294770 w 297091"/>
                <a:gd name="connsiteY3" fmla="*/ 271210 h 328688"/>
                <a:gd name="connsiteX4" fmla="*/ 251098 w 297091"/>
                <a:gd name="connsiteY4" fmla="*/ 140574 h 328688"/>
                <a:gd name="connsiteX5" fmla="*/ 229267 w 297091"/>
                <a:gd name="connsiteY5" fmla="*/ 75261 h 328688"/>
                <a:gd name="connsiteX6" fmla="*/ 132817 w 297091"/>
                <a:gd name="connsiteY6" fmla="*/ 2328 h 328688"/>
                <a:gd name="connsiteX7" fmla="*/ 44872 w 297091"/>
                <a:gd name="connsiteY7" fmla="*/ 89987 h 328688"/>
                <a:gd name="connsiteX8" fmla="*/ 0 w 297091"/>
                <a:gd name="connsiteY8" fmla="*/ 46610 h 32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91" h="328688">
                  <a:moveTo>
                    <a:pt x="150905" y="111018"/>
                  </a:moveTo>
                  <a:cubicBezTo>
                    <a:pt x="157296" y="117429"/>
                    <a:pt x="193243" y="233738"/>
                    <a:pt x="212388" y="299375"/>
                  </a:cubicBezTo>
                  <a:cubicBezTo>
                    <a:pt x="215875" y="311348"/>
                    <a:pt x="233248" y="334837"/>
                    <a:pt x="262709" y="327188"/>
                  </a:cubicBezTo>
                  <a:cubicBezTo>
                    <a:pt x="292160" y="319530"/>
                    <a:pt x="302123" y="287412"/>
                    <a:pt x="294770" y="271210"/>
                  </a:cubicBezTo>
                  <a:lnTo>
                    <a:pt x="251098" y="140574"/>
                  </a:lnTo>
                  <a:lnTo>
                    <a:pt x="229267" y="75261"/>
                  </a:lnTo>
                  <a:cubicBezTo>
                    <a:pt x="218218" y="42790"/>
                    <a:pt x="178032" y="-11950"/>
                    <a:pt x="132817" y="2328"/>
                  </a:cubicBezTo>
                  <a:lnTo>
                    <a:pt x="44872" y="89987"/>
                  </a:lnTo>
                  <a:lnTo>
                    <a:pt x="0" y="4661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918A00E1-5337-3234-E379-1E261C5BF1B9}"/>
              </a:ext>
            </a:extLst>
          </p:cNvPr>
          <p:cNvGrpSpPr/>
          <p:nvPr/>
        </p:nvGrpSpPr>
        <p:grpSpPr>
          <a:xfrm>
            <a:off x="8898319" y="3648697"/>
            <a:ext cx="646784" cy="556224"/>
            <a:chOff x="4259143" y="1525879"/>
            <a:chExt cx="986583" cy="848446"/>
          </a:xfrm>
        </p:grpSpPr>
        <p:sp>
          <p:nvSpPr>
            <p:cNvPr id="166" name="Forme libre 186">
              <a:extLst>
                <a:ext uri="{FF2B5EF4-FFF2-40B4-BE49-F238E27FC236}">
                  <a16:creationId xmlns:a16="http://schemas.microsoft.com/office/drawing/2014/main" id="{6E3198C4-C7E7-E41C-96DF-8FA7232A9679}"/>
                </a:ext>
              </a:extLst>
            </p:cNvPr>
            <p:cNvSpPr/>
            <p:nvPr/>
          </p:nvSpPr>
          <p:spPr>
            <a:xfrm>
              <a:off x="4281784" y="1525879"/>
              <a:ext cx="496705" cy="496705"/>
            </a:xfrm>
            <a:custGeom>
              <a:avLst/>
              <a:gdLst>
                <a:gd name="connsiteX0" fmla="*/ 496705 w 496705"/>
                <a:gd name="connsiteY0" fmla="*/ 248353 h 496705"/>
                <a:gd name="connsiteX1" fmla="*/ 248352 w 496705"/>
                <a:gd name="connsiteY1" fmla="*/ 496705 h 496705"/>
                <a:gd name="connsiteX2" fmla="*/ 0 w 496705"/>
                <a:gd name="connsiteY2" fmla="*/ 248353 h 496705"/>
                <a:gd name="connsiteX3" fmla="*/ 248352 w 496705"/>
                <a:gd name="connsiteY3" fmla="*/ 0 h 496705"/>
                <a:gd name="connsiteX4" fmla="*/ 496705 w 496705"/>
                <a:gd name="connsiteY4" fmla="*/ 248353 h 4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05" h="496705">
                  <a:moveTo>
                    <a:pt x="496705" y="248353"/>
                  </a:moveTo>
                  <a:cubicBezTo>
                    <a:pt x="496705" y="385514"/>
                    <a:pt x="385514" y="496705"/>
                    <a:pt x="248352" y="496705"/>
                  </a:cubicBezTo>
                  <a:cubicBezTo>
                    <a:pt x="111191" y="496705"/>
                    <a:pt x="0" y="385514"/>
                    <a:pt x="0" y="248353"/>
                  </a:cubicBezTo>
                  <a:cubicBezTo>
                    <a:pt x="0" y="111191"/>
                    <a:pt x="111191" y="0"/>
                    <a:pt x="248352" y="0"/>
                  </a:cubicBezTo>
                  <a:cubicBezTo>
                    <a:pt x="385514" y="0"/>
                    <a:pt x="496705" y="111191"/>
                    <a:pt x="496705" y="24835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7" name="Forme libre 187">
              <a:extLst>
                <a:ext uri="{FF2B5EF4-FFF2-40B4-BE49-F238E27FC236}">
                  <a16:creationId xmlns:a16="http://schemas.microsoft.com/office/drawing/2014/main" id="{DDD40E62-8D77-086D-B74A-1B1594E4476A}"/>
                </a:ext>
              </a:extLst>
            </p:cNvPr>
            <p:cNvSpPr/>
            <p:nvPr/>
          </p:nvSpPr>
          <p:spPr>
            <a:xfrm>
              <a:off x="5144197" y="1952303"/>
              <a:ext cx="4309" cy="181686"/>
            </a:xfrm>
            <a:custGeom>
              <a:avLst/>
              <a:gdLst>
                <a:gd name="connsiteX0" fmla="*/ 0 w 4309"/>
                <a:gd name="connsiteY0" fmla="*/ 0 h 181686"/>
                <a:gd name="connsiteX1" fmla="*/ 0 w 4309"/>
                <a:gd name="connsiteY1" fmla="*/ 181686 h 1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9" h="181686">
                  <a:moveTo>
                    <a:pt x="0" y="0"/>
                  </a:moveTo>
                  <a:lnTo>
                    <a:pt x="0" y="181686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8" name="Forme libre 188">
              <a:extLst>
                <a:ext uri="{FF2B5EF4-FFF2-40B4-BE49-F238E27FC236}">
                  <a16:creationId xmlns:a16="http://schemas.microsoft.com/office/drawing/2014/main" id="{03FAA023-CDBB-7BD9-FB3C-57FEB8F6EEB2}"/>
                </a:ext>
              </a:extLst>
            </p:cNvPr>
            <p:cNvSpPr/>
            <p:nvPr/>
          </p:nvSpPr>
          <p:spPr>
            <a:xfrm>
              <a:off x="4259143" y="1621740"/>
              <a:ext cx="884972" cy="608251"/>
            </a:xfrm>
            <a:custGeom>
              <a:avLst/>
              <a:gdLst>
                <a:gd name="connsiteX0" fmla="*/ 822585 w 884972"/>
                <a:gd name="connsiteY0" fmla="*/ 608252 h 608251"/>
                <a:gd name="connsiteX1" fmla="*/ 51265 w 884972"/>
                <a:gd name="connsiteY1" fmla="*/ 608252 h 608251"/>
                <a:gd name="connsiteX2" fmla="*/ 0 w 884972"/>
                <a:gd name="connsiteY2" fmla="*/ 556986 h 608251"/>
                <a:gd name="connsiteX3" fmla="*/ 0 w 884972"/>
                <a:gd name="connsiteY3" fmla="*/ 51265 h 608251"/>
                <a:gd name="connsiteX4" fmla="*/ 51265 w 884972"/>
                <a:gd name="connsiteY4" fmla="*/ 0 h 608251"/>
                <a:gd name="connsiteX5" fmla="*/ 833706 w 884972"/>
                <a:gd name="connsiteY5" fmla="*/ 0 h 608251"/>
                <a:gd name="connsiteX6" fmla="*/ 884972 w 884972"/>
                <a:gd name="connsiteY6" fmla="*/ 51265 h 608251"/>
                <a:gd name="connsiteX7" fmla="*/ 884972 w 884972"/>
                <a:gd name="connsiteY7" fmla="*/ 184185 h 60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972" h="608251">
                  <a:moveTo>
                    <a:pt x="822585" y="608252"/>
                  </a:moveTo>
                  <a:lnTo>
                    <a:pt x="51265" y="608252"/>
                  </a:lnTo>
                  <a:cubicBezTo>
                    <a:pt x="22973" y="608252"/>
                    <a:pt x="0" y="585280"/>
                    <a:pt x="0" y="556986"/>
                  </a:cubicBezTo>
                  <a:lnTo>
                    <a:pt x="0" y="51265"/>
                  </a:lnTo>
                  <a:cubicBezTo>
                    <a:pt x="0" y="22973"/>
                    <a:pt x="22973" y="0"/>
                    <a:pt x="51265" y="0"/>
                  </a:cubicBezTo>
                  <a:lnTo>
                    <a:pt x="833706" y="0"/>
                  </a:lnTo>
                  <a:cubicBezTo>
                    <a:pt x="862000" y="0"/>
                    <a:pt x="884972" y="22973"/>
                    <a:pt x="884972" y="51265"/>
                  </a:cubicBezTo>
                  <a:lnTo>
                    <a:pt x="884972" y="184185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69" name="Forme libre 189">
              <a:extLst>
                <a:ext uri="{FF2B5EF4-FFF2-40B4-BE49-F238E27FC236}">
                  <a16:creationId xmlns:a16="http://schemas.microsoft.com/office/drawing/2014/main" id="{AC508A22-9BCC-9A3E-19B4-544828847955}"/>
                </a:ext>
              </a:extLst>
            </p:cNvPr>
            <p:cNvSpPr/>
            <p:nvPr/>
          </p:nvSpPr>
          <p:spPr>
            <a:xfrm>
              <a:off x="4328970" y="1676055"/>
              <a:ext cx="659481" cy="477152"/>
            </a:xfrm>
            <a:custGeom>
              <a:avLst/>
              <a:gdLst>
                <a:gd name="connsiteX0" fmla="*/ 0 w 659481"/>
                <a:gd name="connsiteY0" fmla="*/ 0 h 477152"/>
                <a:gd name="connsiteX1" fmla="*/ 0 w 659481"/>
                <a:gd name="connsiteY1" fmla="*/ 477153 h 477152"/>
                <a:gd name="connsiteX2" fmla="*/ 659481 w 659481"/>
                <a:gd name="connsiteY2" fmla="*/ 477153 h 4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481" h="477152">
                  <a:moveTo>
                    <a:pt x="0" y="0"/>
                  </a:moveTo>
                  <a:lnTo>
                    <a:pt x="0" y="477153"/>
                  </a:lnTo>
                  <a:lnTo>
                    <a:pt x="659481" y="477153"/>
                  </a:lnTo>
                </a:path>
              </a:pathLst>
            </a:custGeom>
            <a:noFill/>
            <a:ln w="12700" cap="rnd">
              <a:solidFill>
                <a:srgbClr val="20209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70" name="Forme libre 190">
              <a:extLst>
                <a:ext uri="{FF2B5EF4-FFF2-40B4-BE49-F238E27FC236}">
                  <a16:creationId xmlns:a16="http://schemas.microsoft.com/office/drawing/2014/main" id="{22F0DCB3-B755-9433-57F9-E3DAD034ADE0}"/>
                </a:ext>
              </a:extLst>
            </p:cNvPr>
            <p:cNvSpPr/>
            <p:nvPr/>
          </p:nvSpPr>
          <p:spPr>
            <a:xfrm>
              <a:off x="4328970" y="1759056"/>
              <a:ext cx="705248" cy="301048"/>
            </a:xfrm>
            <a:custGeom>
              <a:avLst/>
              <a:gdLst>
                <a:gd name="connsiteX0" fmla="*/ 0 w 705248"/>
                <a:gd name="connsiteY0" fmla="*/ 299885 h 301048"/>
                <a:gd name="connsiteX1" fmla="*/ 94550 w 705248"/>
                <a:gd name="connsiteY1" fmla="*/ 242870 h 301048"/>
                <a:gd name="connsiteX2" fmla="*/ 191030 w 705248"/>
                <a:gd name="connsiteY2" fmla="*/ 301048 h 301048"/>
                <a:gd name="connsiteX3" fmla="*/ 373858 w 705248"/>
                <a:gd name="connsiteY3" fmla="*/ 190800 h 301048"/>
                <a:gd name="connsiteX4" fmla="*/ 415084 w 705248"/>
                <a:gd name="connsiteY4" fmla="*/ 174969 h 301048"/>
                <a:gd name="connsiteX5" fmla="*/ 560168 w 705248"/>
                <a:gd name="connsiteY5" fmla="*/ 87485 h 301048"/>
                <a:gd name="connsiteX6" fmla="*/ 651720 w 705248"/>
                <a:gd name="connsiteY6" fmla="*/ 77988 h 301048"/>
                <a:gd name="connsiteX7" fmla="*/ 705248 w 705248"/>
                <a:gd name="connsiteY7" fmla="*/ 0 h 30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248" h="301048">
                  <a:moveTo>
                    <a:pt x="0" y="299885"/>
                  </a:moveTo>
                  <a:lnTo>
                    <a:pt x="94550" y="242870"/>
                  </a:lnTo>
                  <a:lnTo>
                    <a:pt x="191030" y="301048"/>
                  </a:lnTo>
                  <a:lnTo>
                    <a:pt x="373858" y="190800"/>
                  </a:lnTo>
                  <a:moveTo>
                    <a:pt x="415084" y="174969"/>
                  </a:moveTo>
                  <a:lnTo>
                    <a:pt x="560168" y="87485"/>
                  </a:lnTo>
                  <a:lnTo>
                    <a:pt x="651720" y="77988"/>
                  </a:lnTo>
                  <a:lnTo>
                    <a:pt x="705248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71" name="Forme libre 191">
              <a:extLst>
                <a:ext uri="{FF2B5EF4-FFF2-40B4-BE49-F238E27FC236}">
                  <a16:creationId xmlns:a16="http://schemas.microsoft.com/office/drawing/2014/main" id="{B2F2AA56-220F-C004-E642-C8A4E70955DC}"/>
                </a:ext>
              </a:extLst>
            </p:cNvPr>
            <p:cNvSpPr/>
            <p:nvPr/>
          </p:nvSpPr>
          <p:spPr>
            <a:xfrm>
              <a:off x="4710456" y="1653335"/>
              <a:ext cx="444944" cy="444944"/>
            </a:xfrm>
            <a:custGeom>
              <a:avLst/>
              <a:gdLst>
                <a:gd name="connsiteX0" fmla="*/ 222472 w 444944"/>
                <a:gd name="connsiteY0" fmla="*/ 444944 h 444944"/>
                <a:gd name="connsiteX1" fmla="*/ 444945 w 444944"/>
                <a:gd name="connsiteY1" fmla="*/ 222473 h 444944"/>
                <a:gd name="connsiteX2" fmla="*/ 222472 w 444944"/>
                <a:gd name="connsiteY2" fmla="*/ 0 h 444944"/>
                <a:gd name="connsiteX3" fmla="*/ 0 w 444944"/>
                <a:gd name="connsiteY3" fmla="*/ 222473 h 444944"/>
                <a:gd name="connsiteX4" fmla="*/ 222472 w 444944"/>
                <a:gd name="connsiteY4" fmla="*/ 444944 h 4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44" h="444944">
                  <a:moveTo>
                    <a:pt x="222472" y="444944"/>
                  </a:moveTo>
                  <a:cubicBezTo>
                    <a:pt x="345339" y="444944"/>
                    <a:pt x="444945" y="345343"/>
                    <a:pt x="444945" y="222473"/>
                  </a:cubicBezTo>
                  <a:cubicBezTo>
                    <a:pt x="444945" y="99604"/>
                    <a:pt x="345339" y="0"/>
                    <a:pt x="222472" y="0"/>
                  </a:cubicBezTo>
                  <a:cubicBezTo>
                    <a:pt x="99606" y="0"/>
                    <a:pt x="0" y="99604"/>
                    <a:pt x="0" y="222473"/>
                  </a:cubicBezTo>
                  <a:cubicBezTo>
                    <a:pt x="0" y="345343"/>
                    <a:pt x="99606" y="444944"/>
                    <a:pt x="222472" y="444944"/>
                  </a:cubicBezTo>
                  <a:close/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72" name="Forme libre 192">
              <a:extLst>
                <a:ext uri="{FF2B5EF4-FFF2-40B4-BE49-F238E27FC236}">
                  <a16:creationId xmlns:a16="http://schemas.microsoft.com/office/drawing/2014/main" id="{CA7B9A49-557F-031E-1010-485356F9A1F6}"/>
                </a:ext>
              </a:extLst>
            </p:cNvPr>
            <p:cNvSpPr/>
            <p:nvPr/>
          </p:nvSpPr>
          <p:spPr>
            <a:xfrm>
              <a:off x="5003943" y="2041459"/>
              <a:ext cx="241783" cy="332866"/>
            </a:xfrm>
            <a:custGeom>
              <a:avLst/>
              <a:gdLst>
                <a:gd name="connsiteX0" fmla="*/ 85847 w 241783"/>
                <a:gd name="connsiteY0" fmla="*/ 0 h 332866"/>
                <a:gd name="connsiteX1" fmla="*/ 235128 w 241783"/>
                <a:gd name="connsiteY1" fmla="*/ 258505 h 332866"/>
                <a:gd name="connsiteX2" fmla="*/ 216991 w 241783"/>
                <a:gd name="connsiteY2" fmla="*/ 326211 h 332866"/>
                <a:gd name="connsiteX3" fmla="*/ 149282 w 241783"/>
                <a:gd name="connsiteY3" fmla="*/ 308078 h 332866"/>
                <a:gd name="connsiteX4" fmla="*/ 0 w 241783"/>
                <a:gd name="connsiteY4" fmla="*/ 49572 h 33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83" h="332866">
                  <a:moveTo>
                    <a:pt x="85847" y="0"/>
                  </a:moveTo>
                  <a:lnTo>
                    <a:pt x="235128" y="258505"/>
                  </a:lnTo>
                  <a:cubicBezTo>
                    <a:pt x="248831" y="282201"/>
                    <a:pt x="240687" y="312589"/>
                    <a:pt x="216991" y="326211"/>
                  </a:cubicBezTo>
                  <a:cubicBezTo>
                    <a:pt x="193291" y="339914"/>
                    <a:pt x="162903" y="331774"/>
                    <a:pt x="149282" y="308078"/>
                  </a:cubicBezTo>
                  <a:lnTo>
                    <a:pt x="0" y="49572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73" name="Forme libre 193">
              <a:extLst>
                <a:ext uri="{FF2B5EF4-FFF2-40B4-BE49-F238E27FC236}">
                  <a16:creationId xmlns:a16="http://schemas.microsoft.com/office/drawing/2014/main" id="{27FBB266-A619-1494-8585-4AEA8777AF4F}"/>
                </a:ext>
              </a:extLst>
            </p:cNvPr>
            <p:cNvSpPr/>
            <p:nvPr/>
          </p:nvSpPr>
          <p:spPr>
            <a:xfrm>
              <a:off x="4333494" y="1827518"/>
              <a:ext cx="762715" cy="133583"/>
            </a:xfrm>
            <a:custGeom>
              <a:avLst/>
              <a:gdLst>
                <a:gd name="connsiteX0" fmla="*/ 0 w 762715"/>
                <a:gd name="connsiteY0" fmla="*/ 0 h 133583"/>
                <a:gd name="connsiteX1" fmla="*/ 185840 w 762715"/>
                <a:gd name="connsiteY1" fmla="*/ 0 h 133583"/>
                <a:gd name="connsiteX2" fmla="*/ 220685 w 762715"/>
                <a:gd name="connsiteY2" fmla="*/ 84472 h 133583"/>
                <a:gd name="connsiteX3" fmla="*/ 298118 w 762715"/>
                <a:gd name="connsiteY3" fmla="*/ 60898 h 133583"/>
                <a:gd name="connsiteX4" fmla="*/ 348448 w 762715"/>
                <a:gd name="connsiteY4" fmla="*/ 60898 h 133583"/>
                <a:gd name="connsiteX5" fmla="*/ 762716 w 762715"/>
                <a:gd name="connsiteY5" fmla="*/ 84472 h 133583"/>
                <a:gd name="connsiteX6" fmla="*/ 671733 w 762715"/>
                <a:gd name="connsiteY6" fmla="*/ 133583 h 133583"/>
                <a:gd name="connsiteX7" fmla="*/ 536223 w 762715"/>
                <a:gd name="connsiteY7" fmla="*/ 133583 h 133583"/>
                <a:gd name="connsiteX8" fmla="*/ 429753 w 762715"/>
                <a:gd name="connsiteY8" fmla="*/ 60898 h 133583"/>
                <a:gd name="connsiteX9" fmla="*/ 410396 w 762715"/>
                <a:gd name="connsiteY9" fmla="*/ 60898 h 13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715" h="133583">
                  <a:moveTo>
                    <a:pt x="0" y="0"/>
                  </a:moveTo>
                  <a:lnTo>
                    <a:pt x="185840" y="0"/>
                  </a:lnTo>
                  <a:lnTo>
                    <a:pt x="220685" y="84472"/>
                  </a:lnTo>
                  <a:lnTo>
                    <a:pt x="298118" y="60898"/>
                  </a:lnTo>
                  <a:lnTo>
                    <a:pt x="348448" y="60898"/>
                  </a:lnTo>
                  <a:moveTo>
                    <a:pt x="762716" y="84472"/>
                  </a:moveTo>
                  <a:lnTo>
                    <a:pt x="671733" y="133583"/>
                  </a:lnTo>
                  <a:lnTo>
                    <a:pt x="536223" y="133583"/>
                  </a:lnTo>
                  <a:lnTo>
                    <a:pt x="429753" y="60898"/>
                  </a:lnTo>
                  <a:lnTo>
                    <a:pt x="410396" y="60898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AD1724BA-4A9D-DD63-3824-95E2B4440546}"/>
              </a:ext>
            </a:extLst>
          </p:cNvPr>
          <p:cNvGrpSpPr/>
          <p:nvPr/>
        </p:nvGrpSpPr>
        <p:grpSpPr>
          <a:xfrm>
            <a:off x="8898319" y="5334993"/>
            <a:ext cx="646784" cy="556224"/>
            <a:chOff x="4259143" y="1525879"/>
            <a:chExt cx="986583" cy="848446"/>
          </a:xfrm>
        </p:grpSpPr>
        <p:sp>
          <p:nvSpPr>
            <p:cNvPr id="175" name="Forme libre 195">
              <a:extLst>
                <a:ext uri="{FF2B5EF4-FFF2-40B4-BE49-F238E27FC236}">
                  <a16:creationId xmlns:a16="http://schemas.microsoft.com/office/drawing/2014/main" id="{A1F889B8-A0EB-C13A-5DFF-7CF69FDD658A}"/>
                </a:ext>
              </a:extLst>
            </p:cNvPr>
            <p:cNvSpPr/>
            <p:nvPr/>
          </p:nvSpPr>
          <p:spPr>
            <a:xfrm>
              <a:off x="4281784" y="1525879"/>
              <a:ext cx="496705" cy="496705"/>
            </a:xfrm>
            <a:custGeom>
              <a:avLst/>
              <a:gdLst>
                <a:gd name="connsiteX0" fmla="*/ 496705 w 496705"/>
                <a:gd name="connsiteY0" fmla="*/ 248353 h 496705"/>
                <a:gd name="connsiteX1" fmla="*/ 248352 w 496705"/>
                <a:gd name="connsiteY1" fmla="*/ 496705 h 496705"/>
                <a:gd name="connsiteX2" fmla="*/ 0 w 496705"/>
                <a:gd name="connsiteY2" fmla="*/ 248353 h 496705"/>
                <a:gd name="connsiteX3" fmla="*/ 248352 w 496705"/>
                <a:gd name="connsiteY3" fmla="*/ 0 h 496705"/>
                <a:gd name="connsiteX4" fmla="*/ 496705 w 496705"/>
                <a:gd name="connsiteY4" fmla="*/ 248353 h 4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05" h="496705">
                  <a:moveTo>
                    <a:pt x="496705" y="248353"/>
                  </a:moveTo>
                  <a:cubicBezTo>
                    <a:pt x="496705" y="385514"/>
                    <a:pt x="385514" y="496705"/>
                    <a:pt x="248352" y="496705"/>
                  </a:cubicBezTo>
                  <a:cubicBezTo>
                    <a:pt x="111191" y="496705"/>
                    <a:pt x="0" y="385514"/>
                    <a:pt x="0" y="248353"/>
                  </a:cubicBezTo>
                  <a:cubicBezTo>
                    <a:pt x="0" y="111191"/>
                    <a:pt x="111191" y="0"/>
                    <a:pt x="248352" y="0"/>
                  </a:cubicBezTo>
                  <a:cubicBezTo>
                    <a:pt x="385514" y="0"/>
                    <a:pt x="496705" y="111191"/>
                    <a:pt x="496705" y="24835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76" name="Forme libre 196">
              <a:extLst>
                <a:ext uri="{FF2B5EF4-FFF2-40B4-BE49-F238E27FC236}">
                  <a16:creationId xmlns:a16="http://schemas.microsoft.com/office/drawing/2014/main" id="{6A245310-62C0-04CF-45AE-A6D231A0726F}"/>
                </a:ext>
              </a:extLst>
            </p:cNvPr>
            <p:cNvSpPr/>
            <p:nvPr/>
          </p:nvSpPr>
          <p:spPr>
            <a:xfrm>
              <a:off x="5144197" y="1952303"/>
              <a:ext cx="4309" cy="181686"/>
            </a:xfrm>
            <a:custGeom>
              <a:avLst/>
              <a:gdLst>
                <a:gd name="connsiteX0" fmla="*/ 0 w 4309"/>
                <a:gd name="connsiteY0" fmla="*/ 0 h 181686"/>
                <a:gd name="connsiteX1" fmla="*/ 0 w 4309"/>
                <a:gd name="connsiteY1" fmla="*/ 181686 h 1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9" h="181686">
                  <a:moveTo>
                    <a:pt x="0" y="0"/>
                  </a:moveTo>
                  <a:lnTo>
                    <a:pt x="0" y="181686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77" name="Forme libre 197">
              <a:extLst>
                <a:ext uri="{FF2B5EF4-FFF2-40B4-BE49-F238E27FC236}">
                  <a16:creationId xmlns:a16="http://schemas.microsoft.com/office/drawing/2014/main" id="{24177776-CE11-530D-0AE1-6BC1F6796151}"/>
                </a:ext>
              </a:extLst>
            </p:cNvPr>
            <p:cNvSpPr/>
            <p:nvPr/>
          </p:nvSpPr>
          <p:spPr>
            <a:xfrm>
              <a:off x="4259143" y="1621740"/>
              <a:ext cx="884972" cy="608251"/>
            </a:xfrm>
            <a:custGeom>
              <a:avLst/>
              <a:gdLst>
                <a:gd name="connsiteX0" fmla="*/ 822585 w 884972"/>
                <a:gd name="connsiteY0" fmla="*/ 608252 h 608251"/>
                <a:gd name="connsiteX1" fmla="*/ 51265 w 884972"/>
                <a:gd name="connsiteY1" fmla="*/ 608252 h 608251"/>
                <a:gd name="connsiteX2" fmla="*/ 0 w 884972"/>
                <a:gd name="connsiteY2" fmla="*/ 556986 h 608251"/>
                <a:gd name="connsiteX3" fmla="*/ 0 w 884972"/>
                <a:gd name="connsiteY3" fmla="*/ 51265 h 608251"/>
                <a:gd name="connsiteX4" fmla="*/ 51265 w 884972"/>
                <a:gd name="connsiteY4" fmla="*/ 0 h 608251"/>
                <a:gd name="connsiteX5" fmla="*/ 833706 w 884972"/>
                <a:gd name="connsiteY5" fmla="*/ 0 h 608251"/>
                <a:gd name="connsiteX6" fmla="*/ 884972 w 884972"/>
                <a:gd name="connsiteY6" fmla="*/ 51265 h 608251"/>
                <a:gd name="connsiteX7" fmla="*/ 884972 w 884972"/>
                <a:gd name="connsiteY7" fmla="*/ 184185 h 60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972" h="608251">
                  <a:moveTo>
                    <a:pt x="822585" y="608252"/>
                  </a:moveTo>
                  <a:lnTo>
                    <a:pt x="51265" y="608252"/>
                  </a:lnTo>
                  <a:cubicBezTo>
                    <a:pt x="22973" y="608252"/>
                    <a:pt x="0" y="585280"/>
                    <a:pt x="0" y="556986"/>
                  </a:cubicBezTo>
                  <a:lnTo>
                    <a:pt x="0" y="51265"/>
                  </a:lnTo>
                  <a:cubicBezTo>
                    <a:pt x="0" y="22973"/>
                    <a:pt x="22973" y="0"/>
                    <a:pt x="51265" y="0"/>
                  </a:cubicBezTo>
                  <a:lnTo>
                    <a:pt x="833706" y="0"/>
                  </a:lnTo>
                  <a:cubicBezTo>
                    <a:pt x="862000" y="0"/>
                    <a:pt x="884972" y="22973"/>
                    <a:pt x="884972" y="51265"/>
                  </a:cubicBezTo>
                  <a:lnTo>
                    <a:pt x="884972" y="184185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78" name="Forme libre 198">
              <a:extLst>
                <a:ext uri="{FF2B5EF4-FFF2-40B4-BE49-F238E27FC236}">
                  <a16:creationId xmlns:a16="http://schemas.microsoft.com/office/drawing/2014/main" id="{053CF624-E5DC-F65C-A25A-3C000447284C}"/>
                </a:ext>
              </a:extLst>
            </p:cNvPr>
            <p:cNvSpPr/>
            <p:nvPr/>
          </p:nvSpPr>
          <p:spPr>
            <a:xfrm>
              <a:off x="4328970" y="1676055"/>
              <a:ext cx="659481" cy="477152"/>
            </a:xfrm>
            <a:custGeom>
              <a:avLst/>
              <a:gdLst>
                <a:gd name="connsiteX0" fmla="*/ 0 w 659481"/>
                <a:gd name="connsiteY0" fmla="*/ 0 h 477152"/>
                <a:gd name="connsiteX1" fmla="*/ 0 w 659481"/>
                <a:gd name="connsiteY1" fmla="*/ 477153 h 477152"/>
                <a:gd name="connsiteX2" fmla="*/ 659481 w 659481"/>
                <a:gd name="connsiteY2" fmla="*/ 477153 h 4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481" h="477152">
                  <a:moveTo>
                    <a:pt x="0" y="0"/>
                  </a:moveTo>
                  <a:lnTo>
                    <a:pt x="0" y="477153"/>
                  </a:lnTo>
                  <a:lnTo>
                    <a:pt x="659481" y="477153"/>
                  </a:lnTo>
                </a:path>
              </a:pathLst>
            </a:custGeom>
            <a:noFill/>
            <a:ln w="12700" cap="rnd">
              <a:solidFill>
                <a:srgbClr val="20209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79" name="Forme libre 199">
              <a:extLst>
                <a:ext uri="{FF2B5EF4-FFF2-40B4-BE49-F238E27FC236}">
                  <a16:creationId xmlns:a16="http://schemas.microsoft.com/office/drawing/2014/main" id="{68B67B83-5ED9-743A-E77F-A17696B81FA2}"/>
                </a:ext>
              </a:extLst>
            </p:cNvPr>
            <p:cNvSpPr/>
            <p:nvPr/>
          </p:nvSpPr>
          <p:spPr>
            <a:xfrm>
              <a:off x="4328970" y="1759056"/>
              <a:ext cx="705248" cy="301048"/>
            </a:xfrm>
            <a:custGeom>
              <a:avLst/>
              <a:gdLst>
                <a:gd name="connsiteX0" fmla="*/ 0 w 705248"/>
                <a:gd name="connsiteY0" fmla="*/ 299885 h 301048"/>
                <a:gd name="connsiteX1" fmla="*/ 94550 w 705248"/>
                <a:gd name="connsiteY1" fmla="*/ 242870 h 301048"/>
                <a:gd name="connsiteX2" fmla="*/ 191030 w 705248"/>
                <a:gd name="connsiteY2" fmla="*/ 301048 h 301048"/>
                <a:gd name="connsiteX3" fmla="*/ 373858 w 705248"/>
                <a:gd name="connsiteY3" fmla="*/ 190800 h 301048"/>
                <a:gd name="connsiteX4" fmla="*/ 415084 w 705248"/>
                <a:gd name="connsiteY4" fmla="*/ 174969 h 301048"/>
                <a:gd name="connsiteX5" fmla="*/ 560168 w 705248"/>
                <a:gd name="connsiteY5" fmla="*/ 87485 h 301048"/>
                <a:gd name="connsiteX6" fmla="*/ 651720 w 705248"/>
                <a:gd name="connsiteY6" fmla="*/ 77988 h 301048"/>
                <a:gd name="connsiteX7" fmla="*/ 705248 w 705248"/>
                <a:gd name="connsiteY7" fmla="*/ 0 h 30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248" h="301048">
                  <a:moveTo>
                    <a:pt x="0" y="299885"/>
                  </a:moveTo>
                  <a:lnTo>
                    <a:pt x="94550" y="242870"/>
                  </a:lnTo>
                  <a:lnTo>
                    <a:pt x="191030" y="301048"/>
                  </a:lnTo>
                  <a:lnTo>
                    <a:pt x="373858" y="190800"/>
                  </a:lnTo>
                  <a:moveTo>
                    <a:pt x="415084" y="174969"/>
                  </a:moveTo>
                  <a:lnTo>
                    <a:pt x="560168" y="87485"/>
                  </a:lnTo>
                  <a:lnTo>
                    <a:pt x="651720" y="77988"/>
                  </a:lnTo>
                  <a:lnTo>
                    <a:pt x="705248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80" name="Forme libre 200">
              <a:extLst>
                <a:ext uri="{FF2B5EF4-FFF2-40B4-BE49-F238E27FC236}">
                  <a16:creationId xmlns:a16="http://schemas.microsoft.com/office/drawing/2014/main" id="{6C3A354B-CB3C-4423-6EDE-1851C839C3D7}"/>
                </a:ext>
              </a:extLst>
            </p:cNvPr>
            <p:cNvSpPr/>
            <p:nvPr/>
          </p:nvSpPr>
          <p:spPr>
            <a:xfrm>
              <a:off x="4710456" y="1653335"/>
              <a:ext cx="444944" cy="444944"/>
            </a:xfrm>
            <a:custGeom>
              <a:avLst/>
              <a:gdLst>
                <a:gd name="connsiteX0" fmla="*/ 222472 w 444944"/>
                <a:gd name="connsiteY0" fmla="*/ 444944 h 444944"/>
                <a:gd name="connsiteX1" fmla="*/ 444945 w 444944"/>
                <a:gd name="connsiteY1" fmla="*/ 222473 h 444944"/>
                <a:gd name="connsiteX2" fmla="*/ 222472 w 444944"/>
                <a:gd name="connsiteY2" fmla="*/ 0 h 444944"/>
                <a:gd name="connsiteX3" fmla="*/ 0 w 444944"/>
                <a:gd name="connsiteY3" fmla="*/ 222473 h 444944"/>
                <a:gd name="connsiteX4" fmla="*/ 222472 w 444944"/>
                <a:gd name="connsiteY4" fmla="*/ 444944 h 4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44" h="444944">
                  <a:moveTo>
                    <a:pt x="222472" y="444944"/>
                  </a:moveTo>
                  <a:cubicBezTo>
                    <a:pt x="345339" y="444944"/>
                    <a:pt x="444945" y="345343"/>
                    <a:pt x="444945" y="222473"/>
                  </a:cubicBezTo>
                  <a:cubicBezTo>
                    <a:pt x="444945" y="99604"/>
                    <a:pt x="345339" y="0"/>
                    <a:pt x="222472" y="0"/>
                  </a:cubicBezTo>
                  <a:cubicBezTo>
                    <a:pt x="99606" y="0"/>
                    <a:pt x="0" y="99604"/>
                    <a:pt x="0" y="222473"/>
                  </a:cubicBezTo>
                  <a:cubicBezTo>
                    <a:pt x="0" y="345343"/>
                    <a:pt x="99606" y="444944"/>
                    <a:pt x="222472" y="444944"/>
                  </a:cubicBezTo>
                  <a:close/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81" name="Forme libre 201">
              <a:extLst>
                <a:ext uri="{FF2B5EF4-FFF2-40B4-BE49-F238E27FC236}">
                  <a16:creationId xmlns:a16="http://schemas.microsoft.com/office/drawing/2014/main" id="{B7827740-8E97-D4BB-BBEE-46BD4EAC9792}"/>
                </a:ext>
              </a:extLst>
            </p:cNvPr>
            <p:cNvSpPr/>
            <p:nvPr/>
          </p:nvSpPr>
          <p:spPr>
            <a:xfrm>
              <a:off x="5003943" y="2041459"/>
              <a:ext cx="241783" cy="332866"/>
            </a:xfrm>
            <a:custGeom>
              <a:avLst/>
              <a:gdLst>
                <a:gd name="connsiteX0" fmla="*/ 85847 w 241783"/>
                <a:gd name="connsiteY0" fmla="*/ 0 h 332866"/>
                <a:gd name="connsiteX1" fmla="*/ 235128 w 241783"/>
                <a:gd name="connsiteY1" fmla="*/ 258505 h 332866"/>
                <a:gd name="connsiteX2" fmla="*/ 216991 w 241783"/>
                <a:gd name="connsiteY2" fmla="*/ 326211 h 332866"/>
                <a:gd name="connsiteX3" fmla="*/ 149282 w 241783"/>
                <a:gd name="connsiteY3" fmla="*/ 308078 h 332866"/>
                <a:gd name="connsiteX4" fmla="*/ 0 w 241783"/>
                <a:gd name="connsiteY4" fmla="*/ 49572 h 33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83" h="332866">
                  <a:moveTo>
                    <a:pt x="85847" y="0"/>
                  </a:moveTo>
                  <a:lnTo>
                    <a:pt x="235128" y="258505"/>
                  </a:lnTo>
                  <a:cubicBezTo>
                    <a:pt x="248831" y="282201"/>
                    <a:pt x="240687" y="312589"/>
                    <a:pt x="216991" y="326211"/>
                  </a:cubicBezTo>
                  <a:cubicBezTo>
                    <a:pt x="193291" y="339914"/>
                    <a:pt x="162903" y="331774"/>
                    <a:pt x="149282" y="308078"/>
                  </a:cubicBezTo>
                  <a:lnTo>
                    <a:pt x="0" y="49572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82" name="Forme libre 202">
              <a:extLst>
                <a:ext uri="{FF2B5EF4-FFF2-40B4-BE49-F238E27FC236}">
                  <a16:creationId xmlns:a16="http://schemas.microsoft.com/office/drawing/2014/main" id="{C84C92F2-85C5-5F3B-56D0-817BC18490C6}"/>
                </a:ext>
              </a:extLst>
            </p:cNvPr>
            <p:cNvSpPr/>
            <p:nvPr/>
          </p:nvSpPr>
          <p:spPr>
            <a:xfrm>
              <a:off x="4333494" y="1827518"/>
              <a:ext cx="762715" cy="133583"/>
            </a:xfrm>
            <a:custGeom>
              <a:avLst/>
              <a:gdLst>
                <a:gd name="connsiteX0" fmla="*/ 0 w 762715"/>
                <a:gd name="connsiteY0" fmla="*/ 0 h 133583"/>
                <a:gd name="connsiteX1" fmla="*/ 185840 w 762715"/>
                <a:gd name="connsiteY1" fmla="*/ 0 h 133583"/>
                <a:gd name="connsiteX2" fmla="*/ 220685 w 762715"/>
                <a:gd name="connsiteY2" fmla="*/ 84472 h 133583"/>
                <a:gd name="connsiteX3" fmla="*/ 298118 w 762715"/>
                <a:gd name="connsiteY3" fmla="*/ 60898 h 133583"/>
                <a:gd name="connsiteX4" fmla="*/ 348448 w 762715"/>
                <a:gd name="connsiteY4" fmla="*/ 60898 h 133583"/>
                <a:gd name="connsiteX5" fmla="*/ 762716 w 762715"/>
                <a:gd name="connsiteY5" fmla="*/ 84472 h 133583"/>
                <a:gd name="connsiteX6" fmla="*/ 671733 w 762715"/>
                <a:gd name="connsiteY6" fmla="*/ 133583 h 133583"/>
                <a:gd name="connsiteX7" fmla="*/ 536223 w 762715"/>
                <a:gd name="connsiteY7" fmla="*/ 133583 h 133583"/>
                <a:gd name="connsiteX8" fmla="*/ 429753 w 762715"/>
                <a:gd name="connsiteY8" fmla="*/ 60898 h 133583"/>
                <a:gd name="connsiteX9" fmla="*/ 410396 w 762715"/>
                <a:gd name="connsiteY9" fmla="*/ 60898 h 13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715" h="133583">
                  <a:moveTo>
                    <a:pt x="0" y="0"/>
                  </a:moveTo>
                  <a:lnTo>
                    <a:pt x="185840" y="0"/>
                  </a:lnTo>
                  <a:lnTo>
                    <a:pt x="220685" y="84472"/>
                  </a:lnTo>
                  <a:lnTo>
                    <a:pt x="298118" y="60898"/>
                  </a:lnTo>
                  <a:lnTo>
                    <a:pt x="348448" y="60898"/>
                  </a:lnTo>
                  <a:moveTo>
                    <a:pt x="762716" y="84472"/>
                  </a:moveTo>
                  <a:lnTo>
                    <a:pt x="671733" y="133583"/>
                  </a:lnTo>
                  <a:lnTo>
                    <a:pt x="536223" y="133583"/>
                  </a:lnTo>
                  <a:lnTo>
                    <a:pt x="429753" y="60898"/>
                  </a:lnTo>
                  <a:lnTo>
                    <a:pt x="410396" y="60898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183" name="Graphique 89">
            <a:extLst>
              <a:ext uri="{FF2B5EF4-FFF2-40B4-BE49-F238E27FC236}">
                <a16:creationId xmlns:a16="http://schemas.microsoft.com/office/drawing/2014/main" id="{2450D6BA-ED0D-CD98-15E0-B85BBB90393F}"/>
              </a:ext>
            </a:extLst>
          </p:cNvPr>
          <p:cNvGrpSpPr/>
          <p:nvPr/>
        </p:nvGrpSpPr>
        <p:grpSpPr>
          <a:xfrm>
            <a:off x="6995139" y="3552792"/>
            <a:ext cx="657770" cy="534950"/>
            <a:chOff x="3185513" y="777836"/>
            <a:chExt cx="2295525" cy="1866900"/>
          </a:xfrm>
        </p:grpSpPr>
        <p:sp>
          <p:nvSpPr>
            <p:cNvPr id="184" name="Forme libre 204">
              <a:extLst>
                <a:ext uri="{FF2B5EF4-FFF2-40B4-BE49-F238E27FC236}">
                  <a16:creationId xmlns:a16="http://schemas.microsoft.com/office/drawing/2014/main" id="{DFBA80EA-D2AF-BD99-2BB2-F40F2BCBD2C1}"/>
                </a:ext>
              </a:extLst>
            </p:cNvPr>
            <p:cNvSpPr/>
            <p:nvPr/>
          </p:nvSpPr>
          <p:spPr>
            <a:xfrm>
              <a:off x="3608313" y="1682938"/>
              <a:ext cx="222243" cy="855879"/>
            </a:xfrm>
            <a:custGeom>
              <a:avLst/>
              <a:gdLst>
                <a:gd name="connsiteX0" fmla="*/ 203913 w 222243"/>
                <a:gd name="connsiteY0" fmla="*/ 855879 h 855879"/>
                <a:gd name="connsiteX1" fmla="*/ 4019 w 222243"/>
                <a:gd name="connsiteY1" fmla="*/ 853165 h 855879"/>
                <a:gd name="connsiteX2" fmla="*/ 0 w 222243"/>
                <a:gd name="connsiteY2" fmla="*/ 0 h 855879"/>
                <a:gd name="connsiteX3" fmla="*/ 219672 w 222243"/>
                <a:gd name="connsiteY3" fmla="*/ 6930 h 855879"/>
                <a:gd name="connsiteX4" fmla="*/ 222244 w 222243"/>
                <a:gd name="connsiteY4" fmla="*/ 773078 h 8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3" h="855879">
                  <a:moveTo>
                    <a:pt x="203913" y="855879"/>
                  </a:moveTo>
                  <a:lnTo>
                    <a:pt x="4019" y="853165"/>
                  </a:lnTo>
                  <a:lnTo>
                    <a:pt x="0" y="0"/>
                  </a:lnTo>
                  <a:lnTo>
                    <a:pt x="219672" y="6930"/>
                  </a:lnTo>
                  <a:lnTo>
                    <a:pt x="222244" y="773078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85" name="Forme libre 205">
              <a:extLst>
                <a:ext uri="{FF2B5EF4-FFF2-40B4-BE49-F238E27FC236}">
                  <a16:creationId xmlns:a16="http://schemas.microsoft.com/office/drawing/2014/main" id="{79CFF689-C6DC-8D5A-6731-FB66EAA0F863}"/>
                </a:ext>
              </a:extLst>
            </p:cNvPr>
            <p:cNvSpPr/>
            <p:nvPr/>
          </p:nvSpPr>
          <p:spPr>
            <a:xfrm>
              <a:off x="3550771" y="1821118"/>
              <a:ext cx="5294" cy="380828"/>
            </a:xfrm>
            <a:custGeom>
              <a:avLst/>
              <a:gdLst>
                <a:gd name="connsiteX0" fmla="*/ 0 w 5294"/>
                <a:gd name="connsiteY0" fmla="*/ 380829 h 380828"/>
                <a:gd name="connsiteX1" fmla="*/ 5295 w 5294"/>
                <a:gd name="connsiteY1" fmla="*/ 0 h 38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4" h="380828">
                  <a:moveTo>
                    <a:pt x="0" y="380829"/>
                  </a:moveTo>
                  <a:lnTo>
                    <a:pt x="5295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86" name="Forme libre 206">
              <a:extLst>
                <a:ext uri="{FF2B5EF4-FFF2-40B4-BE49-F238E27FC236}">
                  <a16:creationId xmlns:a16="http://schemas.microsoft.com/office/drawing/2014/main" id="{7D3332B8-820F-3E09-80EC-AC8B5BE194F8}"/>
                </a:ext>
              </a:extLst>
            </p:cNvPr>
            <p:cNvSpPr/>
            <p:nvPr/>
          </p:nvSpPr>
          <p:spPr>
            <a:xfrm>
              <a:off x="3754207" y="2590529"/>
              <a:ext cx="144779" cy="2771"/>
            </a:xfrm>
            <a:custGeom>
              <a:avLst/>
              <a:gdLst>
                <a:gd name="connsiteX0" fmla="*/ 144779 w 144779"/>
                <a:gd name="connsiteY0" fmla="*/ 2772 h 2771"/>
                <a:gd name="connsiteX1" fmla="*/ 0 w 144779"/>
                <a:gd name="connsiteY1" fmla="*/ 0 h 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79" h="2771">
                  <a:moveTo>
                    <a:pt x="144779" y="2772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A1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87" name="Forme libre 207">
              <a:extLst>
                <a:ext uri="{FF2B5EF4-FFF2-40B4-BE49-F238E27FC236}">
                  <a16:creationId xmlns:a16="http://schemas.microsoft.com/office/drawing/2014/main" id="{C0586F3F-7072-EC15-71BB-BA9EB279D648}"/>
                </a:ext>
              </a:extLst>
            </p:cNvPr>
            <p:cNvSpPr/>
            <p:nvPr/>
          </p:nvSpPr>
          <p:spPr>
            <a:xfrm>
              <a:off x="3701152" y="2004417"/>
              <a:ext cx="118211" cy="8382"/>
            </a:xfrm>
            <a:custGeom>
              <a:avLst/>
              <a:gdLst>
                <a:gd name="connsiteX0" fmla="*/ 118212 w 118211"/>
                <a:gd name="connsiteY0" fmla="*/ 8382 h 8382"/>
                <a:gd name="connsiteX1" fmla="*/ 0 w 118211"/>
                <a:gd name="connsiteY1" fmla="*/ 0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211" h="8382">
                  <a:moveTo>
                    <a:pt x="118212" y="8382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88" name="Forme libre 208">
              <a:extLst>
                <a:ext uri="{FF2B5EF4-FFF2-40B4-BE49-F238E27FC236}">
                  <a16:creationId xmlns:a16="http://schemas.microsoft.com/office/drawing/2014/main" id="{3A347805-EA91-6B7A-F8B0-10AAC19A9597}"/>
                </a:ext>
              </a:extLst>
            </p:cNvPr>
            <p:cNvSpPr/>
            <p:nvPr/>
          </p:nvSpPr>
          <p:spPr>
            <a:xfrm>
              <a:off x="3612600" y="1451117"/>
              <a:ext cx="217403" cy="238751"/>
            </a:xfrm>
            <a:custGeom>
              <a:avLst/>
              <a:gdLst>
                <a:gd name="connsiteX0" fmla="*/ 217403 w 217403"/>
                <a:gd name="connsiteY0" fmla="*/ 238752 h 238751"/>
                <a:gd name="connsiteX1" fmla="*/ 115080 w 217403"/>
                <a:gd name="connsiteY1" fmla="*/ 0 h 238751"/>
                <a:gd name="connsiteX2" fmla="*/ 0 w 217403"/>
                <a:gd name="connsiteY2" fmla="*/ 228515 h 23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403" h="238751">
                  <a:moveTo>
                    <a:pt x="217403" y="238752"/>
                  </a:moveTo>
                  <a:lnTo>
                    <a:pt x="115080" y="0"/>
                  </a:lnTo>
                  <a:lnTo>
                    <a:pt x="0" y="228515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89" name="Forme libre 209">
              <a:extLst>
                <a:ext uri="{FF2B5EF4-FFF2-40B4-BE49-F238E27FC236}">
                  <a16:creationId xmlns:a16="http://schemas.microsoft.com/office/drawing/2014/main" id="{CA83DA5B-B66E-92FF-D238-1477DDC3CB86}"/>
                </a:ext>
              </a:extLst>
            </p:cNvPr>
            <p:cNvSpPr/>
            <p:nvPr/>
          </p:nvSpPr>
          <p:spPr>
            <a:xfrm>
              <a:off x="3663256" y="1586034"/>
              <a:ext cx="121271" cy="1"/>
            </a:xfrm>
            <a:custGeom>
              <a:avLst/>
              <a:gdLst>
                <a:gd name="connsiteX0" fmla="*/ 121271 w 121271"/>
                <a:gd name="connsiteY0" fmla="*/ 2 h 1"/>
                <a:gd name="connsiteX1" fmla="*/ 0 w 121271"/>
                <a:gd name="connsiteY1" fmla="*/ 0 h 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271" h="1">
                  <a:moveTo>
                    <a:pt x="121271" y="2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0" name="Forme libre 210">
              <a:extLst>
                <a:ext uri="{FF2B5EF4-FFF2-40B4-BE49-F238E27FC236}">
                  <a16:creationId xmlns:a16="http://schemas.microsoft.com/office/drawing/2014/main" id="{6E5955A6-BB74-07E4-C315-6A405233BB24}"/>
                </a:ext>
              </a:extLst>
            </p:cNvPr>
            <p:cNvSpPr/>
            <p:nvPr/>
          </p:nvSpPr>
          <p:spPr>
            <a:xfrm>
              <a:off x="3185513" y="777836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1" name="Forme libre 211">
              <a:extLst>
                <a:ext uri="{FF2B5EF4-FFF2-40B4-BE49-F238E27FC236}">
                  <a16:creationId xmlns:a16="http://schemas.microsoft.com/office/drawing/2014/main" id="{AF8DA8F1-A256-1FAE-1BB1-C20B958A63D7}"/>
                </a:ext>
              </a:extLst>
            </p:cNvPr>
            <p:cNvSpPr/>
            <p:nvPr/>
          </p:nvSpPr>
          <p:spPr>
            <a:xfrm>
              <a:off x="4396292" y="1833159"/>
              <a:ext cx="553571" cy="254964"/>
            </a:xfrm>
            <a:custGeom>
              <a:avLst/>
              <a:gdLst>
                <a:gd name="connsiteX0" fmla="*/ 164592 w 553571"/>
                <a:gd name="connsiteY0" fmla="*/ 184269 h 254964"/>
                <a:gd name="connsiteX1" fmla="*/ 245269 w 553571"/>
                <a:gd name="connsiteY1" fmla="*/ 230646 h 254964"/>
                <a:gd name="connsiteX2" fmla="*/ 367036 w 553571"/>
                <a:gd name="connsiteY2" fmla="*/ 252382 h 254964"/>
                <a:gd name="connsiteX3" fmla="*/ 526656 w 553571"/>
                <a:gd name="connsiteY3" fmla="*/ 220616 h 254964"/>
                <a:gd name="connsiteX4" fmla="*/ 545621 w 553571"/>
                <a:gd name="connsiteY4" fmla="*/ 165543 h 254964"/>
                <a:gd name="connsiteX5" fmla="*/ 535105 w 553571"/>
                <a:gd name="connsiteY5" fmla="*/ 152979 h 254964"/>
                <a:gd name="connsiteX6" fmla="*/ 477269 w 553571"/>
                <a:gd name="connsiteY6" fmla="*/ 128719 h 254964"/>
                <a:gd name="connsiteX7" fmla="*/ 373751 w 553571"/>
                <a:gd name="connsiteY7" fmla="*/ 136301 h 254964"/>
                <a:gd name="connsiteX8" fmla="*/ 306276 w 553571"/>
                <a:gd name="connsiteY8" fmla="*/ 108250 h 254964"/>
                <a:gd name="connsiteX9" fmla="*/ 0 w 553571"/>
                <a:gd name="connsiteY9" fmla="*/ 7114 h 25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571" h="254964">
                  <a:moveTo>
                    <a:pt x="164592" y="184269"/>
                  </a:moveTo>
                  <a:lnTo>
                    <a:pt x="245269" y="230646"/>
                  </a:lnTo>
                  <a:cubicBezTo>
                    <a:pt x="282092" y="251830"/>
                    <a:pt x="325155" y="259488"/>
                    <a:pt x="367036" y="252382"/>
                  </a:cubicBezTo>
                  <a:lnTo>
                    <a:pt x="526656" y="220616"/>
                  </a:lnTo>
                  <a:cubicBezTo>
                    <a:pt x="551698" y="215244"/>
                    <a:pt x="562051" y="185212"/>
                    <a:pt x="545621" y="165543"/>
                  </a:cubicBezTo>
                  <a:lnTo>
                    <a:pt x="535105" y="152979"/>
                  </a:lnTo>
                  <a:cubicBezTo>
                    <a:pt x="520960" y="135911"/>
                    <a:pt x="499310" y="126900"/>
                    <a:pt x="477269" y="128719"/>
                  </a:cubicBezTo>
                  <a:lnTo>
                    <a:pt x="373751" y="136301"/>
                  </a:lnTo>
                  <a:cubicBezTo>
                    <a:pt x="347996" y="138435"/>
                    <a:pt x="322869" y="128081"/>
                    <a:pt x="306276" y="108250"/>
                  </a:cubicBezTo>
                  <a:cubicBezTo>
                    <a:pt x="265338" y="59501"/>
                    <a:pt x="167678" y="-25052"/>
                    <a:pt x="0" y="7114"/>
                  </a:cubicBez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2" name="Forme libre 212">
              <a:extLst>
                <a:ext uri="{FF2B5EF4-FFF2-40B4-BE49-F238E27FC236}">
                  <a16:creationId xmlns:a16="http://schemas.microsoft.com/office/drawing/2014/main" id="{326E7391-0FB0-62DA-1043-F4AB713BBD1B}"/>
                </a:ext>
              </a:extLst>
            </p:cNvPr>
            <p:cNvSpPr/>
            <p:nvPr/>
          </p:nvSpPr>
          <p:spPr>
            <a:xfrm>
              <a:off x="4396454" y="1977077"/>
              <a:ext cx="745367" cy="213360"/>
            </a:xfrm>
            <a:custGeom>
              <a:avLst/>
              <a:gdLst>
                <a:gd name="connsiteX0" fmla="*/ 626526 w 745367"/>
                <a:gd name="connsiteY0" fmla="*/ 8738 h 213360"/>
                <a:gd name="connsiteX1" fmla="*/ 662797 w 745367"/>
                <a:gd name="connsiteY1" fmla="*/ 1394 h 213360"/>
                <a:gd name="connsiteX2" fmla="*/ 743788 w 745367"/>
                <a:gd name="connsiteY2" fmla="*/ 54258 h 213360"/>
                <a:gd name="connsiteX3" fmla="*/ 693058 w 745367"/>
                <a:gd name="connsiteY3" fmla="*/ 135563 h 213360"/>
                <a:gd name="connsiteX4" fmla="*/ 402593 w 745367"/>
                <a:gd name="connsiteY4" fmla="*/ 207391 h 213360"/>
                <a:gd name="connsiteX5" fmla="*/ 261461 w 745367"/>
                <a:gd name="connsiteY5" fmla="*/ 191589 h 213360"/>
                <a:gd name="connsiteX6" fmla="*/ 64637 w 745367"/>
                <a:gd name="connsiteY6" fmla="*/ 92577 h 213360"/>
                <a:gd name="connsiteX7" fmla="*/ 38319 w 745367"/>
                <a:gd name="connsiteY7" fmla="*/ 86338 h 213360"/>
                <a:gd name="connsiteX8" fmla="*/ 0 w 745367"/>
                <a:gd name="connsiteY8" fmla="*/ 86338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367" h="213360">
                  <a:moveTo>
                    <a:pt x="626526" y="8738"/>
                  </a:moveTo>
                  <a:lnTo>
                    <a:pt x="662797" y="1394"/>
                  </a:lnTo>
                  <a:cubicBezTo>
                    <a:pt x="699697" y="-6112"/>
                    <a:pt x="735806" y="17434"/>
                    <a:pt x="743788" y="54258"/>
                  </a:cubicBezTo>
                  <a:cubicBezTo>
                    <a:pt x="751694" y="90605"/>
                    <a:pt x="729167" y="126638"/>
                    <a:pt x="693058" y="135563"/>
                  </a:cubicBezTo>
                  <a:lnTo>
                    <a:pt x="402593" y="207391"/>
                  </a:lnTo>
                  <a:cubicBezTo>
                    <a:pt x="355178" y="219088"/>
                    <a:pt x="305162" y="213478"/>
                    <a:pt x="261461" y="191589"/>
                  </a:cubicBezTo>
                  <a:lnTo>
                    <a:pt x="64637" y="92577"/>
                  </a:lnTo>
                  <a:cubicBezTo>
                    <a:pt x="56493" y="88471"/>
                    <a:pt x="47482" y="86338"/>
                    <a:pt x="38319" y="86338"/>
                  </a:cubicBezTo>
                  <a:lnTo>
                    <a:pt x="0" y="86338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3" name="Forme libre 213">
              <a:extLst>
                <a:ext uri="{FF2B5EF4-FFF2-40B4-BE49-F238E27FC236}">
                  <a16:creationId xmlns:a16="http://schemas.microsoft.com/office/drawing/2014/main" id="{93C464C8-CBA2-0288-BA14-8BE753058A71}"/>
                </a:ext>
              </a:extLst>
            </p:cNvPr>
            <p:cNvSpPr/>
            <p:nvPr/>
          </p:nvSpPr>
          <p:spPr>
            <a:xfrm>
              <a:off x="4312768" y="1759501"/>
              <a:ext cx="83600" cy="385772"/>
            </a:xfrm>
            <a:custGeom>
              <a:avLst/>
              <a:gdLst>
                <a:gd name="connsiteX0" fmla="*/ 83601 w 83600"/>
                <a:gd name="connsiteY0" fmla="*/ 0 h 385772"/>
                <a:gd name="connsiteX1" fmla="*/ 0 w 83600"/>
                <a:gd name="connsiteY1" fmla="*/ 0 h 385772"/>
                <a:gd name="connsiteX2" fmla="*/ 0 w 83600"/>
                <a:gd name="connsiteY2" fmla="*/ 385772 h 385772"/>
                <a:gd name="connsiteX3" fmla="*/ 83601 w 83600"/>
                <a:gd name="connsiteY3" fmla="*/ 385772 h 385772"/>
                <a:gd name="connsiteX4" fmla="*/ 83601 w 83600"/>
                <a:gd name="connsiteY4" fmla="*/ 0 h 38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00" h="385772">
                  <a:moveTo>
                    <a:pt x="83601" y="0"/>
                  </a:moveTo>
                  <a:lnTo>
                    <a:pt x="0" y="0"/>
                  </a:lnTo>
                  <a:lnTo>
                    <a:pt x="0" y="385772"/>
                  </a:lnTo>
                  <a:lnTo>
                    <a:pt x="83601" y="385772"/>
                  </a:lnTo>
                  <a:lnTo>
                    <a:pt x="83601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4" name="Forme libre 214">
              <a:extLst>
                <a:ext uri="{FF2B5EF4-FFF2-40B4-BE49-F238E27FC236}">
                  <a16:creationId xmlns:a16="http://schemas.microsoft.com/office/drawing/2014/main" id="{B3B0F18E-8CE1-1CA2-AE9B-A1166F4C82A9}"/>
                </a:ext>
              </a:extLst>
            </p:cNvPr>
            <p:cNvSpPr/>
            <p:nvPr/>
          </p:nvSpPr>
          <p:spPr>
            <a:xfrm>
              <a:off x="4166588" y="1759501"/>
              <a:ext cx="146180" cy="385772"/>
            </a:xfrm>
            <a:custGeom>
              <a:avLst/>
              <a:gdLst>
                <a:gd name="connsiteX0" fmla="*/ 146180 w 146180"/>
                <a:gd name="connsiteY0" fmla="*/ 0 h 385772"/>
                <a:gd name="connsiteX1" fmla="*/ 0 w 146180"/>
                <a:gd name="connsiteY1" fmla="*/ 0 h 385772"/>
                <a:gd name="connsiteX2" fmla="*/ 0 w 146180"/>
                <a:gd name="connsiteY2" fmla="*/ 385772 h 385772"/>
                <a:gd name="connsiteX3" fmla="*/ 146180 w 146180"/>
                <a:gd name="connsiteY3" fmla="*/ 385772 h 385772"/>
                <a:gd name="connsiteX4" fmla="*/ 146180 w 146180"/>
                <a:gd name="connsiteY4" fmla="*/ 0 h 38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80" h="385772">
                  <a:moveTo>
                    <a:pt x="146180" y="0"/>
                  </a:moveTo>
                  <a:lnTo>
                    <a:pt x="0" y="0"/>
                  </a:lnTo>
                  <a:lnTo>
                    <a:pt x="0" y="385772"/>
                  </a:lnTo>
                  <a:lnTo>
                    <a:pt x="146180" y="385772"/>
                  </a:lnTo>
                  <a:lnTo>
                    <a:pt x="146180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5" name="Forme libre 215">
              <a:extLst>
                <a:ext uri="{FF2B5EF4-FFF2-40B4-BE49-F238E27FC236}">
                  <a16:creationId xmlns:a16="http://schemas.microsoft.com/office/drawing/2014/main" id="{09725F16-17D2-9E1C-1563-3929F2CD0FB6}"/>
                </a:ext>
              </a:extLst>
            </p:cNvPr>
            <p:cNvSpPr/>
            <p:nvPr/>
          </p:nvSpPr>
          <p:spPr>
            <a:xfrm>
              <a:off x="4695968" y="1581730"/>
              <a:ext cx="123825" cy="9525"/>
            </a:xfrm>
            <a:custGeom>
              <a:avLst/>
              <a:gdLst>
                <a:gd name="connsiteX0" fmla="*/ 123825 w 123825"/>
                <a:gd name="connsiteY0" fmla="*/ 0 h 9525"/>
                <a:gd name="connsiteX1" fmla="*/ 0 w 123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9525">
                  <a:moveTo>
                    <a:pt x="123825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6" name="Forme libre 216">
              <a:extLst>
                <a:ext uri="{FF2B5EF4-FFF2-40B4-BE49-F238E27FC236}">
                  <a16:creationId xmlns:a16="http://schemas.microsoft.com/office/drawing/2014/main" id="{99262FB7-4F7E-E8BF-9A71-05346F8DB540}"/>
                </a:ext>
              </a:extLst>
            </p:cNvPr>
            <p:cNvSpPr/>
            <p:nvPr/>
          </p:nvSpPr>
          <p:spPr>
            <a:xfrm>
              <a:off x="4695968" y="1648405"/>
              <a:ext cx="123825" cy="9525"/>
            </a:xfrm>
            <a:custGeom>
              <a:avLst/>
              <a:gdLst>
                <a:gd name="connsiteX0" fmla="*/ 123825 w 123825"/>
                <a:gd name="connsiteY0" fmla="*/ 0 h 9525"/>
                <a:gd name="connsiteX1" fmla="*/ 0 w 123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9525">
                  <a:moveTo>
                    <a:pt x="123825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7" name="Forme libre 217">
              <a:extLst>
                <a:ext uri="{FF2B5EF4-FFF2-40B4-BE49-F238E27FC236}">
                  <a16:creationId xmlns:a16="http://schemas.microsoft.com/office/drawing/2014/main" id="{08AE8649-E061-76AA-A6D6-0CBA92514EB8}"/>
                </a:ext>
              </a:extLst>
            </p:cNvPr>
            <p:cNvSpPr/>
            <p:nvPr/>
          </p:nvSpPr>
          <p:spPr>
            <a:xfrm>
              <a:off x="4572143" y="1362655"/>
              <a:ext cx="485775" cy="495296"/>
            </a:xfrm>
            <a:custGeom>
              <a:avLst/>
              <a:gdLst>
                <a:gd name="connsiteX0" fmla="*/ 242888 w 485775"/>
                <a:gd name="connsiteY0" fmla="*/ 495296 h 495296"/>
                <a:gd name="connsiteX1" fmla="*/ 485775 w 485775"/>
                <a:gd name="connsiteY1" fmla="*/ 247650 h 495296"/>
                <a:gd name="connsiteX2" fmla="*/ 242888 w 485775"/>
                <a:gd name="connsiteY2" fmla="*/ 0 h 495296"/>
                <a:gd name="connsiteX3" fmla="*/ 0 w 485775"/>
                <a:gd name="connsiteY3" fmla="*/ 247650 h 495296"/>
                <a:gd name="connsiteX4" fmla="*/ 242888 w 485775"/>
                <a:gd name="connsiteY4" fmla="*/ 495296 h 49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495296">
                  <a:moveTo>
                    <a:pt x="242888" y="495296"/>
                  </a:moveTo>
                  <a:cubicBezTo>
                    <a:pt x="377028" y="495296"/>
                    <a:pt x="485775" y="384425"/>
                    <a:pt x="485775" y="247650"/>
                  </a:cubicBezTo>
                  <a:cubicBezTo>
                    <a:pt x="485775" y="110877"/>
                    <a:pt x="377028" y="0"/>
                    <a:pt x="242888" y="0"/>
                  </a:cubicBezTo>
                  <a:cubicBezTo>
                    <a:pt x="108747" y="0"/>
                    <a:pt x="0" y="110877"/>
                    <a:pt x="0" y="247650"/>
                  </a:cubicBezTo>
                  <a:cubicBezTo>
                    <a:pt x="0" y="384425"/>
                    <a:pt x="108747" y="495296"/>
                    <a:pt x="242888" y="495296"/>
                  </a:cubicBez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8" name="Forme libre 218">
              <a:extLst>
                <a:ext uri="{FF2B5EF4-FFF2-40B4-BE49-F238E27FC236}">
                  <a16:creationId xmlns:a16="http://schemas.microsoft.com/office/drawing/2014/main" id="{20BA6EB0-8FEE-F54C-6F87-CD7B2CACC2A6}"/>
                </a:ext>
              </a:extLst>
            </p:cNvPr>
            <p:cNvSpPr/>
            <p:nvPr/>
          </p:nvSpPr>
          <p:spPr>
            <a:xfrm>
              <a:off x="4943618" y="1305505"/>
              <a:ext cx="200025" cy="295275"/>
            </a:xfrm>
            <a:custGeom>
              <a:avLst/>
              <a:gdLst>
                <a:gd name="connsiteX0" fmla="*/ 0 w 200025"/>
                <a:gd name="connsiteY0" fmla="*/ 0 h 295275"/>
                <a:gd name="connsiteX1" fmla="*/ 200025 w 200025"/>
                <a:gd name="connsiteY1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95275">
                  <a:moveTo>
                    <a:pt x="0" y="0"/>
                  </a:moveTo>
                  <a:cubicBezTo>
                    <a:pt x="117596" y="47765"/>
                    <a:pt x="200025" y="161751"/>
                    <a:pt x="200025" y="295275"/>
                  </a:cubicBez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199" name="Forme libre 219">
              <a:extLst>
                <a:ext uri="{FF2B5EF4-FFF2-40B4-BE49-F238E27FC236}">
                  <a16:creationId xmlns:a16="http://schemas.microsoft.com/office/drawing/2014/main" id="{B2032E98-FF3F-AEA3-6340-458B00EB54FB}"/>
                </a:ext>
              </a:extLst>
            </p:cNvPr>
            <p:cNvSpPr/>
            <p:nvPr/>
          </p:nvSpPr>
          <p:spPr>
            <a:xfrm>
              <a:off x="4715018" y="1496005"/>
              <a:ext cx="209550" cy="228596"/>
            </a:xfrm>
            <a:custGeom>
              <a:avLst/>
              <a:gdLst>
                <a:gd name="connsiteX0" fmla="*/ 209550 w 209550"/>
                <a:gd name="connsiteY0" fmla="*/ 178806 h 228596"/>
                <a:gd name="connsiteX1" fmla="*/ 115024 w 209550"/>
                <a:gd name="connsiteY1" fmla="*/ 228596 h 228596"/>
                <a:gd name="connsiteX2" fmla="*/ 0 w 209550"/>
                <a:gd name="connsiteY2" fmla="*/ 114300 h 228596"/>
                <a:gd name="connsiteX3" fmla="*/ 115024 w 209550"/>
                <a:gd name="connsiteY3" fmla="*/ 0 h 228596"/>
                <a:gd name="connsiteX4" fmla="*/ 207274 w 209550"/>
                <a:gd name="connsiteY4" fmla="*/ 46399 h 22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28596">
                  <a:moveTo>
                    <a:pt x="209550" y="178806"/>
                  </a:moveTo>
                  <a:cubicBezTo>
                    <a:pt x="189052" y="209361"/>
                    <a:pt x="153743" y="228596"/>
                    <a:pt x="115024" y="228596"/>
                  </a:cubicBezTo>
                  <a:cubicBezTo>
                    <a:pt x="51254" y="228596"/>
                    <a:pt x="0" y="177675"/>
                    <a:pt x="0" y="114300"/>
                  </a:cubicBezTo>
                  <a:cubicBezTo>
                    <a:pt x="0" y="50926"/>
                    <a:pt x="51254" y="0"/>
                    <a:pt x="115024" y="0"/>
                  </a:cubicBezTo>
                  <a:cubicBezTo>
                    <a:pt x="152610" y="0"/>
                    <a:pt x="186776" y="18107"/>
                    <a:pt x="207274" y="46399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00" name="Forme libre 220">
              <a:extLst>
                <a:ext uri="{FF2B5EF4-FFF2-40B4-BE49-F238E27FC236}">
                  <a16:creationId xmlns:a16="http://schemas.microsoft.com/office/drawing/2014/main" id="{3ACCE257-5F27-223E-A788-7233BC2F8BFD}"/>
                </a:ext>
              </a:extLst>
            </p:cNvPr>
            <p:cNvSpPr/>
            <p:nvPr/>
          </p:nvSpPr>
          <p:spPr>
            <a:xfrm>
              <a:off x="4023713" y="1035011"/>
              <a:ext cx="1457325" cy="1609725"/>
            </a:xfrm>
            <a:custGeom>
              <a:avLst/>
              <a:gdLst>
                <a:gd name="connsiteX0" fmla="*/ 1290638 w 1457325"/>
                <a:gd name="connsiteY0" fmla="*/ 0 h 1609725"/>
                <a:gd name="connsiteX1" fmla="*/ 966788 w 1457325"/>
                <a:gd name="connsiteY1" fmla="*/ 0 h 1609725"/>
                <a:gd name="connsiteX2" fmla="*/ 1077154 w 1457325"/>
                <a:gd name="connsiteY2" fmla="*/ 1609725 h 1609725"/>
                <a:gd name="connsiteX3" fmla="*/ 1172194 w 1457325"/>
                <a:gd name="connsiteY3" fmla="*/ 1609725 h 1609725"/>
                <a:gd name="connsiteX4" fmla="*/ 1457325 w 1457325"/>
                <a:gd name="connsiteY4" fmla="*/ 1388459 h 1609725"/>
                <a:gd name="connsiteX5" fmla="*/ 322840 w 1457325"/>
                <a:gd name="connsiteY5" fmla="*/ 1388459 h 1609725"/>
                <a:gd name="connsiteX6" fmla="*/ 322840 w 1457325"/>
                <a:gd name="connsiteY6" fmla="*/ 1483290 h 1609725"/>
                <a:gd name="connsiteX7" fmla="*/ 161420 w 1457325"/>
                <a:gd name="connsiteY7" fmla="*/ 1608553 h 1609725"/>
                <a:gd name="connsiteX8" fmla="*/ 0 w 1457325"/>
                <a:gd name="connsiteY8" fmla="*/ 1483290 h 1609725"/>
                <a:gd name="connsiteX9" fmla="*/ 0 w 1457325"/>
                <a:gd name="connsiteY9" fmla="*/ 0 h 1609725"/>
                <a:gd name="connsiteX10" fmla="*/ 342900 w 1457325"/>
                <a:gd name="connsiteY10" fmla="*/ 0 h 1609725"/>
                <a:gd name="connsiteX11" fmla="*/ 938213 w 1457325"/>
                <a:gd name="connsiteY11" fmla="*/ 1609725 h 1609725"/>
                <a:gd name="connsiteX12" fmla="*/ 395288 w 1457325"/>
                <a:gd name="connsiteY12" fmla="*/ 1608553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325" h="1609725">
                  <a:moveTo>
                    <a:pt x="1290638" y="0"/>
                  </a:moveTo>
                  <a:lnTo>
                    <a:pt x="966788" y="0"/>
                  </a:lnTo>
                  <a:moveTo>
                    <a:pt x="1077154" y="1609725"/>
                  </a:moveTo>
                  <a:lnTo>
                    <a:pt x="1172194" y="1609725"/>
                  </a:lnTo>
                  <a:cubicBezTo>
                    <a:pt x="1329090" y="1609725"/>
                    <a:pt x="1457325" y="1510217"/>
                    <a:pt x="1457325" y="1388459"/>
                  </a:cubicBezTo>
                  <a:lnTo>
                    <a:pt x="322840" y="1388459"/>
                  </a:lnTo>
                  <a:lnTo>
                    <a:pt x="322840" y="1483290"/>
                  </a:lnTo>
                  <a:cubicBezTo>
                    <a:pt x="322840" y="1552356"/>
                    <a:pt x="250431" y="1608553"/>
                    <a:pt x="161420" y="1608553"/>
                  </a:cubicBezTo>
                  <a:cubicBezTo>
                    <a:pt x="72414" y="1608553"/>
                    <a:pt x="0" y="1552356"/>
                    <a:pt x="0" y="1483290"/>
                  </a:cubicBezTo>
                  <a:lnTo>
                    <a:pt x="0" y="0"/>
                  </a:lnTo>
                  <a:lnTo>
                    <a:pt x="342900" y="0"/>
                  </a:lnTo>
                  <a:moveTo>
                    <a:pt x="938213" y="1609725"/>
                  </a:moveTo>
                  <a:lnTo>
                    <a:pt x="395288" y="1608553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01" name="Forme libre 221">
              <a:extLst>
                <a:ext uri="{FF2B5EF4-FFF2-40B4-BE49-F238E27FC236}">
                  <a16:creationId xmlns:a16="http://schemas.microsoft.com/office/drawing/2014/main" id="{EDB9F488-0D70-0F83-328C-24E6DB643AE9}"/>
                </a:ext>
              </a:extLst>
            </p:cNvPr>
            <p:cNvSpPr/>
            <p:nvPr/>
          </p:nvSpPr>
          <p:spPr>
            <a:xfrm>
              <a:off x="4366613" y="800681"/>
              <a:ext cx="622830" cy="350211"/>
            </a:xfrm>
            <a:custGeom>
              <a:avLst/>
              <a:gdLst>
                <a:gd name="connsiteX0" fmla="*/ 442350 w 622830"/>
                <a:gd name="connsiteY0" fmla="*/ 130886 h 350211"/>
                <a:gd name="connsiteX1" fmla="*/ 311410 w 622830"/>
                <a:gd name="connsiteY1" fmla="*/ 0 h 350211"/>
                <a:gd name="connsiteX2" fmla="*/ 180480 w 622830"/>
                <a:gd name="connsiteY2" fmla="*/ 130886 h 350211"/>
                <a:gd name="connsiteX3" fmla="*/ 0 w 622830"/>
                <a:gd name="connsiteY3" fmla="*/ 130886 h 350211"/>
                <a:gd name="connsiteX4" fmla="*/ 0 w 622830"/>
                <a:gd name="connsiteY4" fmla="*/ 350211 h 350211"/>
                <a:gd name="connsiteX5" fmla="*/ 622830 w 622830"/>
                <a:gd name="connsiteY5" fmla="*/ 350211 h 350211"/>
                <a:gd name="connsiteX6" fmla="*/ 622830 w 622830"/>
                <a:gd name="connsiteY6" fmla="*/ 130886 h 350211"/>
                <a:gd name="connsiteX7" fmla="*/ 442350 w 622830"/>
                <a:gd name="connsiteY7" fmla="*/ 130886 h 35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830" h="350211">
                  <a:moveTo>
                    <a:pt x="442350" y="130886"/>
                  </a:moveTo>
                  <a:cubicBezTo>
                    <a:pt x="442350" y="57779"/>
                    <a:pt x="383372" y="0"/>
                    <a:pt x="311410" y="0"/>
                  </a:cubicBezTo>
                  <a:cubicBezTo>
                    <a:pt x="239459" y="0"/>
                    <a:pt x="180480" y="58958"/>
                    <a:pt x="180480" y="130886"/>
                  </a:cubicBezTo>
                  <a:lnTo>
                    <a:pt x="0" y="130886"/>
                  </a:lnTo>
                  <a:lnTo>
                    <a:pt x="0" y="350211"/>
                  </a:lnTo>
                  <a:lnTo>
                    <a:pt x="622830" y="350211"/>
                  </a:lnTo>
                  <a:lnTo>
                    <a:pt x="622830" y="130886"/>
                  </a:lnTo>
                  <a:lnTo>
                    <a:pt x="442350" y="130886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02" name="Forme libre 222">
              <a:extLst>
                <a:ext uri="{FF2B5EF4-FFF2-40B4-BE49-F238E27FC236}">
                  <a16:creationId xmlns:a16="http://schemas.microsoft.com/office/drawing/2014/main" id="{63A43CBD-0967-E576-4B4B-36F307E0143D}"/>
                </a:ext>
              </a:extLst>
            </p:cNvPr>
            <p:cNvSpPr/>
            <p:nvPr/>
          </p:nvSpPr>
          <p:spPr>
            <a:xfrm>
              <a:off x="5299967" y="1038805"/>
              <a:ext cx="14382" cy="1386855"/>
            </a:xfrm>
            <a:custGeom>
              <a:avLst/>
              <a:gdLst>
                <a:gd name="connsiteX0" fmla="*/ 0 w 14382"/>
                <a:gd name="connsiteY0" fmla="*/ 1386855 h 1386855"/>
                <a:gd name="connsiteX1" fmla="*/ 14383 w 14382"/>
                <a:gd name="connsiteY1" fmla="*/ 0 h 138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" h="1386855">
                  <a:moveTo>
                    <a:pt x="0" y="1386855"/>
                  </a:moveTo>
                  <a:lnTo>
                    <a:pt x="14383" y="0"/>
                  </a:lnTo>
                </a:path>
              </a:pathLst>
            </a:custGeom>
            <a:noFill/>
            <a:ln w="12700" cap="flat">
              <a:solidFill>
                <a:srgbClr val="0000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203" name="Graphique 89">
            <a:extLst>
              <a:ext uri="{FF2B5EF4-FFF2-40B4-BE49-F238E27FC236}">
                <a16:creationId xmlns:a16="http://schemas.microsoft.com/office/drawing/2014/main" id="{7142A91C-AAC8-1A3F-CEBD-0059A32BD543}"/>
              </a:ext>
            </a:extLst>
          </p:cNvPr>
          <p:cNvGrpSpPr/>
          <p:nvPr/>
        </p:nvGrpSpPr>
        <p:grpSpPr>
          <a:xfrm>
            <a:off x="6995139" y="5286590"/>
            <a:ext cx="657770" cy="534950"/>
            <a:chOff x="3185513" y="777836"/>
            <a:chExt cx="2295525" cy="1866900"/>
          </a:xfrm>
        </p:grpSpPr>
        <p:sp>
          <p:nvSpPr>
            <p:cNvPr id="204" name="Forme libre 224">
              <a:extLst>
                <a:ext uri="{FF2B5EF4-FFF2-40B4-BE49-F238E27FC236}">
                  <a16:creationId xmlns:a16="http://schemas.microsoft.com/office/drawing/2014/main" id="{4B168171-736F-B753-F97A-C337CD7CF96D}"/>
                </a:ext>
              </a:extLst>
            </p:cNvPr>
            <p:cNvSpPr/>
            <p:nvPr/>
          </p:nvSpPr>
          <p:spPr>
            <a:xfrm>
              <a:off x="3608313" y="1682938"/>
              <a:ext cx="222243" cy="855879"/>
            </a:xfrm>
            <a:custGeom>
              <a:avLst/>
              <a:gdLst>
                <a:gd name="connsiteX0" fmla="*/ 203913 w 222243"/>
                <a:gd name="connsiteY0" fmla="*/ 855879 h 855879"/>
                <a:gd name="connsiteX1" fmla="*/ 4019 w 222243"/>
                <a:gd name="connsiteY1" fmla="*/ 853165 h 855879"/>
                <a:gd name="connsiteX2" fmla="*/ 0 w 222243"/>
                <a:gd name="connsiteY2" fmla="*/ 0 h 855879"/>
                <a:gd name="connsiteX3" fmla="*/ 219672 w 222243"/>
                <a:gd name="connsiteY3" fmla="*/ 6930 h 855879"/>
                <a:gd name="connsiteX4" fmla="*/ 222244 w 222243"/>
                <a:gd name="connsiteY4" fmla="*/ 773078 h 8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3" h="855879">
                  <a:moveTo>
                    <a:pt x="203913" y="855879"/>
                  </a:moveTo>
                  <a:lnTo>
                    <a:pt x="4019" y="853165"/>
                  </a:lnTo>
                  <a:lnTo>
                    <a:pt x="0" y="0"/>
                  </a:lnTo>
                  <a:lnTo>
                    <a:pt x="219672" y="6930"/>
                  </a:lnTo>
                  <a:lnTo>
                    <a:pt x="222244" y="773078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05" name="Forme libre 225">
              <a:extLst>
                <a:ext uri="{FF2B5EF4-FFF2-40B4-BE49-F238E27FC236}">
                  <a16:creationId xmlns:a16="http://schemas.microsoft.com/office/drawing/2014/main" id="{42D557DC-C044-054E-5433-F5E52F8ABF19}"/>
                </a:ext>
              </a:extLst>
            </p:cNvPr>
            <p:cNvSpPr/>
            <p:nvPr/>
          </p:nvSpPr>
          <p:spPr>
            <a:xfrm>
              <a:off x="3550771" y="1821118"/>
              <a:ext cx="5294" cy="380828"/>
            </a:xfrm>
            <a:custGeom>
              <a:avLst/>
              <a:gdLst>
                <a:gd name="connsiteX0" fmla="*/ 0 w 5294"/>
                <a:gd name="connsiteY0" fmla="*/ 380829 h 380828"/>
                <a:gd name="connsiteX1" fmla="*/ 5295 w 5294"/>
                <a:gd name="connsiteY1" fmla="*/ 0 h 38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4" h="380828">
                  <a:moveTo>
                    <a:pt x="0" y="380829"/>
                  </a:moveTo>
                  <a:lnTo>
                    <a:pt x="5295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06" name="Forme libre 226">
              <a:extLst>
                <a:ext uri="{FF2B5EF4-FFF2-40B4-BE49-F238E27FC236}">
                  <a16:creationId xmlns:a16="http://schemas.microsoft.com/office/drawing/2014/main" id="{059FE023-1CF8-30A7-A8CC-428070E7BF70}"/>
                </a:ext>
              </a:extLst>
            </p:cNvPr>
            <p:cNvSpPr/>
            <p:nvPr/>
          </p:nvSpPr>
          <p:spPr>
            <a:xfrm>
              <a:off x="3754207" y="2590529"/>
              <a:ext cx="144779" cy="2771"/>
            </a:xfrm>
            <a:custGeom>
              <a:avLst/>
              <a:gdLst>
                <a:gd name="connsiteX0" fmla="*/ 144779 w 144779"/>
                <a:gd name="connsiteY0" fmla="*/ 2772 h 2771"/>
                <a:gd name="connsiteX1" fmla="*/ 0 w 144779"/>
                <a:gd name="connsiteY1" fmla="*/ 0 h 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79" h="2771">
                  <a:moveTo>
                    <a:pt x="144779" y="2772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A1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07" name="Forme libre 227">
              <a:extLst>
                <a:ext uri="{FF2B5EF4-FFF2-40B4-BE49-F238E27FC236}">
                  <a16:creationId xmlns:a16="http://schemas.microsoft.com/office/drawing/2014/main" id="{43D88920-6F19-F969-8328-4C3DCC24842B}"/>
                </a:ext>
              </a:extLst>
            </p:cNvPr>
            <p:cNvSpPr/>
            <p:nvPr/>
          </p:nvSpPr>
          <p:spPr>
            <a:xfrm>
              <a:off x="3701152" y="2004417"/>
              <a:ext cx="118211" cy="8382"/>
            </a:xfrm>
            <a:custGeom>
              <a:avLst/>
              <a:gdLst>
                <a:gd name="connsiteX0" fmla="*/ 118212 w 118211"/>
                <a:gd name="connsiteY0" fmla="*/ 8382 h 8382"/>
                <a:gd name="connsiteX1" fmla="*/ 0 w 118211"/>
                <a:gd name="connsiteY1" fmla="*/ 0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211" h="8382">
                  <a:moveTo>
                    <a:pt x="118212" y="8382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08" name="Forme libre 228">
              <a:extLst>
                <a:ext uri="{FF2B5EF4-FFF2-40B4-BE49-F238E27FC236}">
                  <a16:creationId xmlns:a16="http://schemas.microsoft.com/office/drawing/2014/main" id="{FC293FDC-9227-BC96-6EBC-B59791BA76D6}"/>
                </a:ext>
              </a:extLst>
            </p:cNvPr>
            <p:cNvSpPr/>
            <p:nvPr/>
          </p:nvSpPr>
          <p:spPr>
            <a:xfrm>
              <a:off x="3612600" y="1451117"/>
              <a:ext cx="217403" cy="238751"/>
            </a:xfrm>
            <a:custGeom>
              <a:avLst/>
              <a:gdLst>
                <a:gd name="connsiteX0" fmla="*/ 217403 w 217403"/>
                <a:gd name="connsiteY0" fmla="*/ 238752 h 238751"/>
                <a:gd name="connsiteX1" fmla="*/ 115080 w 217403"/>
                <a:gd name="connsiteY1" fmla="*/ 0 h 238751"/>
                <a:gd name="connsiteX2" fmla="*/ 0 w 217403"/>
                <a:gd name="connsiteY2" fmla="*/ 228515 h 23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403" h="238751">
                  <a:moveTo>
                    <a:pt x="217403" y="238752"/>
                  </a:moveTo>
                  <a:lnTo>
                    <a:pt x="115080" y="0"/>
                  </a:lnTo>
                  <a:lnTo>
                    <a:pt x="0" y="228515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09" name="Forme libre 229">
              <a:extLst>
                <a:ext uri="{FF2B5EF4-FFF2-40B4-BE49-F238E27FC236}">
                  <a16:creationId xmlns:a16="http://schemas.microsoft.com/office/drawing/2014/main" id="{0D26CE1B-2F0D-F326-F9E0-72C255C963D1}"/>
                </a:ext>
              </a:extLst>
            </p:cNvPr>
            <p:cNvSpPr/>
            <p:nvPr/>
          </p:nvSpPr>
          <p:spPr>
            <a:xfrm>
              <a:off x="3663256" y="1586034"/>
              <a:ext cx="121271" cy="1"/>
            </a:xfrm>
            <a:custGeom>
              <a:avLst/>
              <a:gdLst>
                <a:gd name="connsiteX0" fmla="*/ 121271 w 121271"/>
                <a:gd name="connsiteY0" fmla="*/ 2 h 1"/>
                <a:gd name="connsiteX1" fmla="*/ 0 w 121271"/>
                <a:gd name="connsiteY1" fmla="*/ 0 h 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271" h="1">
                  <a:moveTo>
                    <a:pt x="121271" y="2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0" name="Forme libre 230">
              <a:extLst>
                <a:ext uri="{FF2B5EF4-FFF2-40B4-BE49-F238E27FC236}">
                  <a16:creationId xmlns:a16="http://schemas.microsoft.com/office/drawing/2014/main" id="{84F1BA2E-8799-2D71-D883-C62374D1D84F}"/>
                </a:ext>
              </a:extLst>
            </p:cNvPr>
            <p:cNvSpPr/>
            <p:nvPr/>
          </p:nvSpPr>
          <p:spPr>
            <a:xfrm>
              <a:off x="3185513" y="777836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1" name="Forme libre 231">
              <a:extLst>
                <a:ext uri="{FF2B5EF4-FFF2-40B4-BE49-F238E27FC236}">
                  <a16:creationId xmlns:a16="http://schemas.microsoft.com/office/drawing/2014/main" id="{D0D93F83-BFFF-5E0B-EF9B-FB44252636AE}"/>
                </a:ext>
              </a:extLst>
            </p:cNvPr>
            <p:cNvSpPr/>
            <p:nvPr/>
          </p:nvSpPr>
          <p:spPr>
            <a:xfrm>
              <a:off x="4396292" y="1833159"/>
              <a:ext cx="553571" cy="254964"/>
            </a:xfrm>
            <a:custGeom>
              <a:avLst/>
              <a:gdLst>
                <a:gd name="connsiteX0" fmla="*/ 164592 w 553571"/>
                <a:gd name="connsiteY0" fmla="*/ 184269 h 254964"/>
                <a:gd name="connsiteX1" fmla="*/ 245269 w 553571"/>
                <a:gd name="connsiteY1" fmla="*/ 230646 h 254964"/>
                <a:gd name="connsiteX2" fmla="*/ 367036 w 553571"/>
                <a:gd name="connsiteY2" fmla="*/ 252382 h 254964"/>
                <a:gd name="connsiteX3" fmla="*/ 526656 w 553571"/>
                <a:gd name="connsiteY3" fmla="*/ 220616 h 254964"/>
                <a:gd name="connsiteX4" fmla="*/ 545621 w 553571"/>
                <a:gd name="connsiteY4" fmla="*/ 165543 h 254964"/>
                <a:gd name="connsiteX5" fmla="*/ 535105 w 553571"/>
                <a:gd name="connsiteY5" fmla="*/ 152979 h 254964"/>
                <a:gd name="connsiteX6" fmla="*/ 477269 w 553571"/>
                <a:gd name="connsiteY6" fmla="*/ 128719 h 254964"/>
                <a:gd name="connsiteX7" fmla="*/ 373751 w 553571"/>
                <a:gd name="connsiteY7" fmla="*/ 136301 h 254964"/>
                <a:gd name="connsiteX8" fmla="*/ 306276 w 553571"/>
                <a:gd name="connsiteY8" fmla="*/ 108250 h 254964"/>
                <a:gd name="connsiteX9" fmla="*/ 0 w 553571"/>
                <a:gd name="connsiteY9" fmla="*/ 7114 h 25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571" h="254964">
                  <a:moveTo>
                    <a:pt x="164592" y="184269"/>
                  </a:moveTo>
                  <a:lnTo>
                    <a:pt x="245269" y="230646"/>
                  </a:lnTo>
                  <a:cubicBezTo>
                    <a:pt x="282092" y="251830"/>
                    <a:pt x="325155" y="259488"/>
                    <a:pt x="367036" y="252382"/>
                  </a:cubicBezTo>
                  <a:lnTo>
                    <a:pt x="526656" y="220616"/>
                  </a:lnTo>
                  <a:cubicBezTo>
                    <a:pt x="551698" y="215244"/>
                    <a:pt x="562051" y="185212"/>
                    <a:pt x="545621" y="165543"/>
                  </a:cubicBezTo>
                  <a:lnTo>
                    <a:pt x="535105" y="152979"/>
                  </a:lnTo>
                  <a:cubicBezTo>
                    <a:pt x="520960" y="135911"/>
                    <a:pt x="499310" y="126900"/>
                    <a:pt x="477269" y="128719"/>
                  </a:cubicBezTo>
                  <a:lnTo>
                    <a:pt x="373751" y="136301"/>
                  </a:lnTo>
                  <a:cubicBezTo>
                    <a:pt x="347996" y="138435"/>
                    <a:pt x="322869" y="128081"/>
                    <a:pt x="306276" y="108250"/>
                  </a:cubicBezTo>
                  <a:cubicBezTo>
                    <a:pt x="265338" y="59501"/>
                    <a:pt x="167678" y="-25052"/>
                    <a:pt x="0" y="7114"/>
                  </a:cubicBez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2" name="Forme libre 232">
              <a:extLst>
                <a:ext uri="{FF2B5EF4-FFF2-40B4-BE49-F238E27FC236}">
                  <a16:creationId xmlns:a16="http://schemas.microsoft.com/office/drawing/2014/main" id="{1DF1F046-26D7-7EE9-002F-1EE937DEB921}"/>
                </a:ext>
              </a:extLst>
            </p:cNvPr>
            <p:cNvSpPr/>
            <p:nvPr/>
          </p:nvSpPr>
          <p:spPr>
            <a:xfrm>
              <a:off x="4396454" y="1977077"/>
              <a:ext cx="745367" cy="213360"/>
            </a:xfrm>
            <a:custGeom>
              <a:avLst/>
              <a:gdLst>
                <a:gd name="connsiteX0" fmla="*/ 626526 w 745367"/>
                <a:gd name="connsiteY0" fmla="*/ 8738 h 213360"/>
                <a:gd name="connsiteX1" fmla="*/ 662797 w 745367"/>
                <a:gd name="connsiteY1" fmla="*/ 1394 h 213360"/>
                <a:gd name="connsiteX2" fmla="*/ 743788 w 745367"/>
                <a:gd name="connsiteY2" fmla="*/ 54258 h 213360"/>
                <a:gd name="connsiteX3" fmla="*/ 693058 w 745367"/>
                <a:gd name="connsiteY3" fmla="*/ 135563 h 213360"/>
                <a:gd name="connsiteX4" fmla="*/ 402593 w 745367"/>
                <a:gd name="connsiteY4" fmla="*/ 207391 h 213360"/>
                <a:gd name="connsiteX5" fmla="*/ 261461 w 745367"/>
                <a:gd name="connsiteY5" fmla="*/ 191589 h 213360"/>
                <a:gd name="connsiteX6" fmla="*/ 64637 w 745367"/>
                <a:gd name="connsiteY6" fmla="*/ 92577 h 213360"/>
                <a:gd name="connsiteX7" fmla="*/ 38319 w 745367"/>
                <a:gd name="connsiteY7" fmla="*/ 86338 h 213360"/>
                <a:gd name="connsiteX8" fmla="*/ 0 w 745367"/>
                <a:gd name="connsiteY8" fmla="*/ 86338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367" h="213360">
                  <a:moveTo>
                    <a:pt x="626526" y="8738"/>
                  </a:moveTo>
                  <a:lnTo>
                    <a:pt x="662797" y="1394"/>
                  </a:lnTo>
                  <a:cubicBezTo>
                    <a:pt x="699697" y="-6112"/>
                    <a:pt x="735806" y="17434"/>
                    <a:pt x="743788" y="54258"/>
                  </a:cubicBezTo>
                  <a:cubicBezTo>
                    <a:pt x="751694" y="90605"/>
                    <a:pt x="729167" y="126638"/>
                    <a:pt x="693058" y="135563"/>
                  </a:cubicBezTo>
                  <a:lnTo>
                    <a:pt x="402593" y="207391"/>
                  </a:lnTo>
                  <a:cubicBezTo>
                    <a:pt x="355178" y="219088"/>
                    <a:pt x="305162" y="213478"/>
                    <a:pt x="261461" y="191589"/>
                  </a:cubicBezTo>
                  <a:lnTo>
                    <a:pt x="64637" y="92577"/>
                  </a:lnTo>
                  <a:cubicBezTo>
                    <a:pt x="56493" y="88471"/>
                    <a:pt x="47482" y="86338"/>
                    <a:pt x="38319" y="86338"/>
                  </a:cubicBezTo>
                  <a:lnTo>
                    <a:pt x="0" y="86338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3" name="Forme libre 233">
              <a:extLst>
                <a:ext uri="{FF2B5EF4-FFF2-40B4-BE49-F238E27FC236}">
                  <a16:creationId xmlns:a16="http://schemas.microsoft.com/office/drawing/2014/main" id="{EDEA6070-36CA-5AD0-3136-3EE7F3D26BE8}"/>
                </a:ext>
              </a:extLst>
            </p:cNvPr>
            <p:cNvSpPr/>
            <p:nvPr/>
          </p:nvSpPr>
          <p:spPr>
            <a:xfrm>
              <a:off x="4312768" y="1759501"/>
              <a:ext cx="83600" cy="385772"/>
            </a:xfrm>
            <a:custGeom>
              <a:avLst/>
              <a:gdLst>
                <a:gd name="connsiteX0" fmla="*/ 83601 w 83600"/>
                <a:gd name="connsiteY0" fmla="*/ 0 h 385772"/>
                <a:gd name="connsiteX1" fmla="*/ 0 w 83600"/>
                <a:gd name="connsiteY1" fmla="*/ 0 h 385772"/>
                <a:gd name="connsiteX2" fmla="*/ 0 w 83600"/>
                <a:gd name="connsiteY2" fmla="*/ 385772 h 385772"/>
                <a:gd name="connsiteX3" fmla="*/ 83601 w 83600"/>
                <a:gd name="connsiteY3" fmla="*/ 385772 h 385772"/>
                <a:gd name="connsiteX4" fmla="*/ 83601 w 83600"/>
                <a:gd name="connsiteY4" fmla="*/ 0 h 38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00" h="385772">
                  <a:moveTo>
                    <a:pt x="83601" y="0"/>
                  </a:moveTo>
                  <a:lnTo>
                    <a:pt x="0" y="0"/>
                  </a:lnTo>
                  <a:lnTo>
                    <a:pt x="0" y="385772"/>
                  </a:lnTo>
                  <a:lnTo>
                    <a:pt x="83601" y="385772"/>
                  </a:lnTo>
                  <a:lnTo>
                    <a:pt x="83601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4" name="Forme libre 234">
              <a:extLst>
                <a:ext uri="{FF2B5EF4-FFF2-40B4-BE49-F238E27FC236}">
                  <a16:creationId xmlns:a16="http://schemas.microsoft.com/office/drawing/2014/main" id="{4B7D7EC0-5A20-F7AB-CB19-257D178A2D77}"/>
                </a:ext>
              </a:extLst>
            </p:cNvPr>
            <p:cNvSpPr/>
            <p:nvPr/>
          </p:nvSpPr>
          <p:spPr>
            <a:xfrm>
              <a:off x="4166588" y="1759501"/>
              <a:ext cx="146180" cy="385772"/>
            </a:xfrm>
            <a:custGeom>
              <a:avLst/>
              <a:gdLst>
                <a:gd name="connsiteX0" fmla="*/ 146180 w 146180"/>
                <a:gd name="connsiteY0" fmla="*/ 0 h 385772"/>
                <a:gd name="connsiteX1" fmla="*/ 0 w 146180"/>
                <a:gd name="connsiteY1" fmla="*/ 0 h 385772"/>
                <a:gd name="connsiteX2" fmla="*/ 0 w 146180"/>
                <a:gd name="connsiteY2" fmla="*/ 385772 h 385772"/>
                <a:gd name="connsiteX3" fmla="*/ 146180 w 146180"/>
                <a:gd name="connsiteY3" fmla="*/ 385772 h 385772"/>
                <a:gd name="connsiteX4" fmla="*/ 146180 w 146180"/>
                <a:gd name="connsiteY4" fmla="*/ 0 h 38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80" h="385772">
                  <a:moveTo>
                    <a:pt x="146180" y="0"/>
                  </a:moveTo>
                  <a:lnTo>
                    <a:pt x="0" y="0"/>
                  </a:lnTo>
                  <a:lnTo>
                    <a:pt x="0" y="385772"/>
                  </a:lnTo>
                  <a:lnTo>
                    <a:pt x="146180" y="385772"/>
                  </a:lnTo>
                  <a:lnTo>
                    <a:pt x="146180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5" name="Forme libre 235">
              <a:extLst>
                <a:ext uri="{FF2B5EF4-FFF2-40B4-BE49-F238E27FC236}">
                  <a16:creationId xmlns:a16="http://schemas.microsoft.com/office/drawing/2014/main" id="{43C3BCB8-51FA-20B8-8A3F-1C95D83521CA}"/>
                </a:ext>
              </a:extLst>
            </p:cNvPr>
            <p:cNvSpPr/>
            <p:nvPr/>
          </p:nvSpPr>
          <p:spPr>
            <a:xfrm>
              <a:off x="4695968" y="1581730"/>
              <a:ext cx="123825" cy="9525"/>
            </a:xfrm>
            <a:custGeom>
              <a:avLst/>
              <a:gdLst>
                <a:gd name="connsiteX0" fmla="*/ 123825 w 123825"/>
                <a:gd name="connsiteY0" fmla="*/ 0 h 9525"/>
                <a:gd name="connsiteX1" fmla="*/ 0 w 123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9525">
                  <a:moveTo>
                    <a:pt x="123825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6" name="Forme libre 236">
              <a:extLst>
                <a:ext uri="{FF2B5EF4-FFF2-40B4-BE49-F238E27FC236}">
                  <a16:creationId xmlns:a16="http://schemas.microsoft.com/office/drawing/2014/main" id="{68AE007A-4A54-0239-3EC6-E10F7E6086D4}"/>
                </a:ext>
              </a:extLst>
            </p:cNvPr>
            <p:cNvSpPr/>
            <p:nvPr/>
          </p:nvSpPr>
          <p:spPr>
            <a:xfrm>
              <a:off x="4695968" y="1648405"/>
              <a:ext cx="123825" cy="9525"/>
            </a:xfrm>
            <a:custGeom>
              <a:avLst/>
              <a:gdLst>
                <a:gd name="connsiteX0" fmla="*/ 123825 w 123825"/>
                <a:gd name="connsiteY0" fmla="*/ 0 h 9525"/>
                <a:gd name="connsiteX1" fmla="*/ 0 w 1238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9525">
                  <a:moveTo>
                    <a:pt x="123825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7" name="Forme libre 237">
              <a:extLst>
                <a:ext uri="{FF2B5EF4-FFF2-40B4-BE49-F238E27FC236}">
                  <a16:creationId xmlns:a16="http://schemas.microsoft.com/office/drawing/2014/main" id="{3A4A9681-B975-06E3-47AB-B1892AFAFB54}"/>
                </a:ext>
              </a:extLst>
            </p:cNvPr>
            <p:cNvSpPr/>
            <p:nvPr/>
          </p:nvSpPr>
          <p:spPr>
            <a:xfrm>
              <a:off x="4572143" y="1362655"/>
              <a:ext cx="485775" cy="495296"/>
            </a:xfrm>
            <a:custGeom>
              <a:avLst/>
              <a:gdLst>
                <a:gd name="connsiteX0" fmla="*/ 242888 w 485775"/>
                <a:gd name="connsiteY0" fmla="*/ 495296 h 495296"/>
                <a:gd name="connsiteX1" fmla="*/ 485775 w 485775"/>
                <a:gd name="connsiteY1" fmla="*/ 247650 h 495296"/>
                <a:gd name="connsiteX2" fmla="*/ 242888 w 485775"/>
                <a:gd name="connsiteY2" fmla="*/ 0 h 495296"/>
                <a:gd name="connsiteX3" fmla="*/ 0 w 485775"/>
                <a:gd name="connsiteY3" fmla="*/ 247650 h 495296"/>
                <a:gd name="connsiteX4" fmla="*/ 242888 w 485775"/>
                <a:gd name="connsiteY4" fmla="*/ 495296 h 49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495296">
                  <a:moveTo>
                    <a:pt x="242888" y="495296"/>
                  </a:moveTo>
                  <a:cubicBezTo>
                    <a:pt x="377028" y="495296"/>
                    <a:pt x="485775" y="384425"/>
                    <a:pt x="485775" y="247650"/>
                  </a:cubicBezTo>
                  <a:cubicBezTo>
                    <a:pt x="485775" y="110877"/>
                    <a:pt x="377028" y="0"/>
                    <a:pt x="242888" y="0"/>
                  </a:cubicBezTo>
                  <a:cubicBezTo>
                    <a:pt x="108747" y="0"/>
                    <a:pt x="0" y="110877"/>
                    <a:pt x="0" y="247650"/>
                  </a:cubicBezTo>
                  <a:cubicBezTo>
                    <a:pt x="0" y="384425"/>
                    <a:pt x="108747" y="495296"/>
                    <a:pt x="242888" y="495296"/>
                  </a:cubicBez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8" name="Forme libre 238">
              <a:extLst>
                <a:ext uri="{FF2B5EF4-FFF2-40B4-BE49-F238E27FC236}">
                  <a16:creationId xmlns:a16="http://schemas.microsoft.com/office/drawing/2014/main" id="{DE21084E-32B7-9B34-B4B4-709399A7D5D7}"/>
                </a:ext>
              </a:extLst>
            </p:cNvPr>
            <p:cNvSpPr/>
            <p:nvPr/>
          </p:nvSpPr>
          <p:spPr>
            <a:xfrm>
              <a:off x="4943618" y="1305505"/>
              <a:ext cx="200025" cy="295275"/>
            </a:xfrm>
            <a:custGeom>
              <a:avLst/>
              <a:gdLst>
                <a:gd name="connsiteX0" fmla="*/ 0 w 200025"/>
                <a:gd name="connsiteY0" fmla="*/ 0 h 295275"/>
                <a:gd name="connsiteX1" fmla="*/ 200025 w 200025"/>
                <a:gd name="connsiteY1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95275">
                  <a:moveTo>
                    <a:pt x="0" y="0"/>
                  </a:moveTo>
                  <a:cubicBezTo>
                    <a:pt x="117596" y="47765"/>
                    <a:pt x="200025" y="161751"/>
                    <a:pt x="200025" y="295275"/>
                  </a:cubicBez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19" name="Forme libre 239">
              <a:extLst>
                <a:ext uri="{FF2B5EF4-FFF2-40B4-BE49-F238E27FC236}">
                  <a16:creationId xmlns:a16="http://schemas.microsoft.com/office/drawing/2014/main" id="{B1305865-547B-8C94-EA58-231882A1638E}"/>
                </a:ext>
              </a:extLst>
            </p:cNvPr>
            <p:cNvSpPr/>
            <p:nvPr/>
          </p:nvSpPr>
          <p:spPr>
            <a:xfrm>
              <a:off x="4715018" y="1496005"/>
              <a:ext cx="209550" cy="228596"/>
            </a:xfrm>
            <a:custGeom>
              <a:avLst/>
              <a:gdLst>
                <a:gd name="connsiteX0" fmla="*/ 209550 w 209550"/>
                <a:gd name="connsiteY0" fmla="*/ 178806 h 228596"/>
                <a:gd name="connsiteX1" fmla="*/ 115024 w 209550"/>
                <a:gd name="connsiteY1" fmla="*/ 228596 h 228596"/>
                <a:gd name="connsiteX2" fmla="*/ 0 w 209550"/>
                <a:gd name="connsiteY2" fmla="*/ 114300 h 228596"/>
                <a:gd name="connsiteX3" fmla="*/ 115024 w 209550"/>
                <a:gd name="connsiteY3" fmla="*/ 0 h 228596"/>
                <a:gd name="connsiteX4" fmla="*/ 207274 w 209550"/>
                <a:gd name="connsiteY4" fmla="*/ 46399 h 22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28596">
                  <a:moveTo>
                    <a:pt x="209550" y="178806"/>
                  </a:moveTo>
                  <a:cubicBezTo>
                    <a:pt x="189052" y="209361"/>
                    <a:pt x="153743" y="228596"/>
                    <a:pt x="115024" y="228596"/>
                  </a:cubicBezTo>
                  <a:cubicBezTo>
                    <a:pt x="51254" y="228596"/>
                    <a:pt x="0" y="177675"/>
                    <a:pt x="0" y="114300"/>
                  </a:cubicBezTo>
                  <a:cubicBezTo>
                    <a:pt x="0" y="50926"/>
                    <a:pt x="51254" y="0"/>
                    <a:pt x="115024" y="0"/>
                  </a:cubicBezTo>
                  <a:cubicBezTo>
                    <a:pt x="152610" y="0"/>
                    <a:pt x="186776" y="18107"/>
                    <a:pt x="207274" y="46399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20" name="Forme libre 240">
              <a:extLst>
                <a:ext uri="{FF2B5EF4-FFF2-40B4-BE49-F238E27FC236}">
                  <a16:creationId xmlns:a16="http://schemas.microsoft.com/office/drawing/2014/main" id="{A5512A85-8506-92A8-648F-9A7ABA84F0FE}"/>
                </a:ext>
              </a:extLst>
            </p:cNvPr>
            <p:cNvSpPr/>
            <p:nvPr/>
          </p:nvSpPr>
          <p:spPr>
            <a:xfrm>
              <a:off x="4023713" y="1035011"/>
              <a:ext cx="1457325" cy="1609725"/>
            </a:xfrm>
            <a:custGeom>
              <a:avLst/>
              <a:gdLst>
                <a:gd name="connsiteX0" fmla="*/ 1290638 w 1457325"/>
                <a:gd name="connsiteY0" fmla="*/ 0 h 1609725"/>
                <a:gd name="connsiteX1" fmla="*/ 966788 w 1457325"/>
                <a:gd name="connsiteY1" fmla="*/ 0 h 1609725"/>
                <a:gd name="connsiteX2" fmla="*/ 1077154 w 1457325"/>
                <a:gd name="connsiteY2" fmla="*/ 1609725 h 1609725"/>
                <a:gd name="connsiteX3" fmla="*/ 1172194 w 1457325"/>
                <a:gd name="connsiteY3" fmla="*/ 1609725 h 1609725"/>
                <a:gd name="connsiteX4" fmla="*/ 1457325 w 1457325"/>
                <a:gd name="connsiteY4" fmla="*/ 1388459 h 1609725"/>
                <a:gd name="connsiteX5" fmla="*/ 322840 w 1457325"/>
                <a:gd name="connsiteY5" fmla="*/ 1388459 h 1609725"/>
                <a:gd name="connsiteX6" fmla="*/ 322840 w 1457325"/>
                <a:gd name="connsiteY6" fmla="*/ 1483290 h 1609725"/>
                <a:gd name="connsiteX7" fmla="*/ 161420 w 1457325"/>
                <a:gd name="connsiteY7" fmla="*/ 1608553 h 1609725"/>
                <a:gd name="connsiteX8" fmla="*/ 0 w 1457325"/>
                <a:gd name="connsiteY8" fmla="*/ 1483290 h 1609725"/>
                <a:gd name="connsiteX9" fmla="*/ 0 w 1457325"/>
                <a:gd name="connsiteY9" fmla="*/ 0 h 1609725"/>
                <a:gd name="connsiteX10" fmla="*/ 342900 w 1457325"/>
                <a:gd name="connsiteY10" fmla="*/ 0 h 1609725"/>
                <a:gd name="connsiteX11" fmla="*/ 938213 w 1457325"/>
                <a:gd name="connsiteY11" fmla="*/ 1609725 h 1609725"/>
                <a:gd name="connsiteX12" fmla="*/ 395288 w 1457325"/>
                <a:gd name="connsiteY12" fmla="*/ 1608553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325" h="1609725">
                  <a:moveTo>
                    <a:pt x="1290638" y="0"/>
                  </a:moveTo>
                  <a:lnTo>
                    <a:pt x="966788" y="0"/>
                  </a:lnTo>
                  <a:moveTo>
                    <a:pt x="1077154" y="1609725"/>
                  </a:moveTo>
                  <a:lnTo>
                    <a:pt x="1172194" y="1609725"/>
                  </a:lnTo>
                  <a:cubicBezTo>
                    <a:pt x="1329090" y="1609725"/>
                    <a:pt x="1457325" y="1510217"/>
                    <a:pt x="1457325" y="1388459"/>
                  </a:cubicBezTo>
                  <a:lnTo>
                    <a:pt x="322840" y="1388459"/>
                  </a:lnTo>
                  <a:lnTo>
                    <a:pt x="322840" y="1483290"/>
                  </a:lnTo>
                  <a:cubicBezTo>
                    <a:pt x="322840" y="1552356"/>
                    <a:pt x="250431" y="1608553"/>
                    <a:pt x="161420" y="1608553"/>
                  </a:cubicBezTo>
                  <a:cubicBezTo>
                    <a:pt x="72414" y="1608553"/>
                    <a:pt x="0" y="1552356"/>
                    <a:pt x="0" y="1483290"/>
                  </a:cubicBezTo>
                  <a:lnTo>
                    <a:pt x="0" y="0"/>
                  </a:lnTo>
                  <a:lnTo>
                    <a:pt x="342900" y="0"/>
                  </a:lnTo>
                  <a:moveTo>
                    <a:pt x="938213" y="1609725"/>
                  </a:moveTo>
                  <a:lnTo>
                    <a:pt x="395288" y="1608553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21" name="Forme libre 241">
              <a:extLst>
                <a:ext uri="{FF2B5EF4-FFF2-40B4-BE49-F238E27FC236}">
                  <a16:creationId xmlns:a16="http://schemas.microsoft.com/office/drawing/2014/main" id="{B63043F3-0367-5EAA-35AE-BA1A00103D2E}"/>
                </a:ext>
              </a:extLst>
            </p:cNvPr>
            <p:cNvSpPr/>
            <p:nvPr/>
          </p:nvSpPr>
          <p:spPr>
            <a:xfrm>
              <a:off x="4366613" y="800681"/>
              <a:ext cx="622830" cy="350211"/>
            </a:xfrm>
            <a:custGeom>
              <a:avLst/>
              <a:gdLst>
                <a:gd name="connsiteX0" fmla="*/ 442350 w 622830"/>
                <a:gd name="connsiteY0" fmla="*/ 130886 h 350211"/>
                <a:gd name="connsiteX1" fmla="*/ 311410 w 622830"/>
                <a:gd name="connsiteY1" fmla="*/ 0 h 350211"/>
                <a:gd name="connsiteX2" fmla="*/ 180480 w 622830"/>
                <a:gd name="connsiteY2" fmla="*/ 130886 h 350211"/>
                <a:gd name="connsiteX3" fmla="*/ 0 w 622830"/>
                <a:gd name="connsiteY3" fmla="*/ 130886 h 350211"/>
                <a:gd name="connsiteX4" fmla="*/ 0 w 622830"/>
                <a:gd name="connsiteY4" fmla="*/ 350211 h 350211"/>
                <a:gd name="connsiteX5" fmla="*/ 622830 w 622830"/>
                <a:gd name="connsiteY5" fmla="*/ 350211 h 350211"/>
                <a:gd name="connsiteX6" fmla="*/ 622830 w 622830"/>
                <a:gd name="connsiteY6" fmla="*/ 130886 h 350211"/>
                <a:gd name="connsiteX7" fmla="*/ 442350 w 622830"/>
                <a:gd name="connsiteY7" fmla="*/ 130886 h 35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830" h="350211">
                  <a:moveTo>
                    <a:pt x="442350" y="130886"/>
                  </a:moveTo>
                  <a:cubicBezTo>
                    <a:pt x="442350" y="57779"/>
                    <a:pt x="383372" y="0"/>
                    <a:pt x="311410" y="0"/>
                  </a:cubicBezTo>
                  <a:cubicBezTo>
                    <a:pt x="239459" y="0"/>
                    <a:pt x="180480" y="58958"/>
                    <a:pt x="180480" y="130886"/>
                  </a:cubicBezTo>
                  <a:lnTo>
                    <a:pt x="0" y="130886"/>
                  </a:lnTo>
                  <a:lnTo>
                    <a:pt x="0" y="350211"/>
                  </a:lnTo>
                  <a:lnTo>
                    <a:pt x="622830" y="350211"/>
                  </a:lnTo>
                  <a:lnTo>
                    <a:pt x="622830" y="130886"/>
                  </a:lnTo>
                  <a:lnTo>
                    <a:pt x="442350" y="130886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22" name="Forme libre 242">
              <a:extLst>
                <a:ext uri="{FF2B5EF4-FFF2-40B4-BE49-F238E27FC236}">
                  <a16:creationId xmlns:a16="http://schemas.microsoft.com/office/drawing/2014/main" id="{D6115DBC-6AE2-A98A-5D3F-B18C997BE12D}"/>
                </a:ext>
              </a:extLst>
            </p:cNvPr>
            <p:cNvSpPr/>
            <p:nvPr/>
          </p:nvSpPr>
          <p:spPr>
            <a:xfrm>
              <a:off x="5299967" y="1038805"/>
              <a:ext cx="14382" cy="1386855"/>
            </a:xfrm>
            <a:custGeom>
              <a:avLst/>
              <a:gdLst>
                <a:gd name="connsiteX0" fmla="*/ 0 w 14382"/>
                <a:gd name="connsiteY0" fmla="*/ 1386855 h 1386855"/>
                <a:gd name="connsiteX1" fmla="*/ 14383 w 14382"/>
                <a:gd name="connsiteY1" fmla="*/ 0 h 138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" h="1386855">
                  <a:moveTo>
                    <a:pt x="0" y="1386855"/>
                  </a:moveTo>
                  <a:lnTo>
                    <a:pt x="14383" y="0"/>
                  </a:lnTo>
                </a:path>
              </a:pathLst>
            </a:custGeom>
            <a:noFill/>
            <a:ln w="12700" cap="flat">
              <a:solidFill>
                <a:srgbClr val="0000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1B615753-E6ED-C0AD-203F-E515A5980FC2}"/>
              </a:ext>
            </a:extLst>
          </p:cNvPr>
          <p:cNvGrpSpPr/>
          <p:nvPr/>
        </p:nvGrpSpPr>
        <p:grpSpPr>
          <a:xfrm>
            <a:off x="4892209" y="3559149"/>
            <a:ext cx="647044" cy="528166"/>
            <a:chOff x="779651" y="107425"/>
            <a:chExt cx="2283351" cy="1863842"/>
          </a:xfrm>
        </p:grpSpPr>
        <p:sp>
          <p:nvSpPr>
            <p:cNvPr id="224" name="Forme libre 244">
              <a:extLst>
                <a:ext uri="{FF2B5EF4-FFF2-40B4-BE49-F238E27FC236}">
                  <a16:creationId xmlns:a16="http://schemas.microsoft.com/office/drawing/2014/main" id="{BEA4AEFE-614A-826A-312F-97D39C874853}"/>
                </a:ext>
              </a:extLst>
            </p:cNvPr>
            <p:cNvSpPr/>
            <p:nvPr/>
          </p:nvSpPr>
          <p:spPr>
            <a:xfrm>
              <a:off x="2122714" y="709862"/>
              <a:ext cx="242582" cy="9525"/>
            </a:xfrm>
            <a:custGeom>
              <a:avLst/>
              <a:gdLst>
                <a:gd name="connsiteX0" fmla="*/ 242583 w 242582"/>
                <a:gd name="connsiteY0" fmla="*/ 0 h 9525"/>
                <a:gd name="connsiteX1" fmla="*/ 0 w 2425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582" h="9525">
                  <a:moveTo>
                    <a:pt x="242583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25" name="Forme libre 245">
              <a:extLst>
                <a:ext uri="{FF2B5EF4-FFF2-40B4-BE49-F238E27FC236}">
                  <a16:creationId xmlns:a16="http://schemas.microsoft.com/office/drawing/2014/main" id="{1B2792CC-0FCC-8CD5-959E-4F58BAADB530}"/>
                </a:ext>
              </a:extLst>
            </p:cNvPr>
            <p:cNvSpPr/>
            <p:nvPr/>
          </p:nvSpPr>
          <p:spPr>
            <a:xfrm>
              <a:off x="2122714" y="846970"/>
              <a:ext cx="242582" cy="9525"/>
            </a:xfrm>
            <a:custGeom>
              <a:avLst/>
              <a:gdLst>
                <a:gd name="connsiteX0" fmla="*/ 242583 w 242582"/>
                <a:gd name="connsiteY0" fmla="*/ 0 h 9525"/>
                <a:gd name="connsiteX1" fmla="*/ 0 w 2425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582" h="9525">
                  <a:moveTo>
                    <a:pt x="242583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26" name="Forme libre 246">
              <a:extLst>
                <a:ext uri="{FF2B5EF4-FFF2-40B4-BE49-F238E27FC236}">
                  <a16:creationId xmlns:a16="http://schemas.microsoft.com/office/drawing/2014/main" id="{613DA990-CB8E-220E-A0F9-F81B9F795483}"/>
                </a:ext>
              </a:extLst>
            </p:cNvPr>
            <p:cNvSpPr/>
            <p:nvPr/>
          </p:nvSpPr>
          <p:spPr>
            <a:xfrm>
              <a:off x="1880121" y="277424"/>
              <a:ext cx="970340" cy="970343"/>
            </a:xfrm>
            <a:custGeom>
              <a:avLst/>
              <a:gdLst>
                <a:gd name="connsiteX0" fmla="*/ 485175 w 970340"/>
                <a:gd name="connsiteY0" fmla="*/ 970343 h 970343"/>
                <a:gd name="connsiteX1" fmla="*/ 970340 w 970340"/>
                <a:gd name="connsiteY1" fmla="*/ 485169 h 970343"/>
                <a:gd name="connsiteX2" fmla="*/ 485175 w 970340"/>
                <a:gd name="connsiteY2" fmla="*/ 0 h 970343"/>
                <a:gd name="connsiteX3" fmla="*/ 0 w 970340"/>
                <a:gd name="connsiteY3" fmla="*/ 485169 h 970343"/>
                <a:gd name="connsiteX4" fmla="*/ 485175 w 970340"/>
                <a:gd name="connsiteY4" fmla="*/ 970343 h 97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340" h="970343">
                  <a:moveTo>
                    <a:pt x="485175" y="970343"/>
                  </a:moveTo>
                  <a:cubicBezTo>
                    <a:pt x="753123" y="970343"/>
                    <a:pt x="970340" y="753121"/>
                    <a:pt x="970340" y="485169"/>
                  </a:cubicBezTo>
                  <a:cubicBezTo>
                    <a:pt x="970340" y="217218"/>
                    <a:pt x="753123" y="0"/>
                    <a:pt x="485175" y="0"/>
                  </a:cubicBezTo>
                  <a:cubicBezTo>
                    <a:pt x="217218" y="0"/>
                    <a:pt x="0" y="217218"/>
                    <a:pt x="0" y="485169"/>
                  </a:cubicBezTo>
                  <a:cubicBezTo>
                    <a:pt x="0" y="753121"/>
                    <a:pt x="217218" y="970343"/>
                    <a:pt x="485175" y="970343"/>
                  </a:cubicBez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27" name="Forme libre 247">
              <a:extLst>
                <a:ext uri="{FF2B5EF4-FFF2-40B4-BE49-F238E27FC236}">
                  <a16:creationId xmlns:a16="http://schemas.microsoft.com/office/drawing/2014/main" id="{E4CB3DA3-614B-DA7D-4CEB-B39CAACBCFA1}"/>
                </a:ext>
              </a:extLst>
            </p:cNvPr>
            <p:cNvSpPr/>
            <p:nvPr/>
          </p:nvSpPr>
          <p:spPr>
            <a:xfrm>
              <a:off x="2175444" y="530561"/>
              <a:ext cx="400792" cy="453528"/>
            </a:xfrm>
            <a:custGeom>
              <a:avLst/>
              <a:gdLst>
                <a:gd name="connsiteX0" fmla="*/ 400793 w 400792"/>
                <a:gd name="connsiteY0" fmla="*/ 354740 h 453528"/>
                <a:gd name="connsiteX1" fmla="*/ 219999 w 400792"/>
                <a:gd name="connsiteY1" fmla="*/ 453528 h 453528"/>
                <a:gd name="connsiteX2" fmla="*/ 0 w 400792"/>
                <a:gd name="connsiteY2" fmla="*/ 226765 h 453528"/>
                <a:gd name="connsiteX3" fmla="*/ 219999 w 400792"/>
                <a:gd name="connsiteY3" fmla="*/ 0 h 453528"/>
                <a:gd name="connsiteX4" fmla="*/ 396440 w 400792"/>
                <a:gd name="connsiteY4" fmla="*/ 92053 h 45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792" h="453528">
                  <a:moveTo>
                    <a:pt x="400793" y="354740"/>
                  </a:moveTo>
                  <a:cubicBezTo>
                    <a:pt x="361588" y="415360"/>
                    <a:pt x="294056" y="453528"/>
                    <a:pt x="219999" y="453528"/>
                  </a:cubicBezTo>
                  <a:cubicBezTo>
                    <a:pt x="98022" y="453528"/>
                    <a:pt x="0" y="352495"/>
                    <a:pt x="0" y="226765"/>
                  </a:cubicBezTo>
                  <a:cubicBezTo>
                    <a:pt x="0" y="101034"/>
                    <a:pt x="98022" y="0"/>
                    <a:pt x="219999" y="0"/>
                  </a:cubicBezTo>
                  <a:cubicBezTo>
                    <a:pt x="291884" y="0"/>
                    <a:pt x="357226" y="35924"/>
                    <a:pt x="396440" y="92053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28" name="Forme libre 248">
              <a:extLst>
                <a:ext uri="{FF2B5EF4-FFF2-40B4-BE49-F238E27FC236}">
                  <a16:creationId xmlns:a16="http://schemas.microsoft.com/office/drawing/2014/main" id="{E84D51B0-C8A0-B122-C526-3212265CDE85}"/>
                </a:ext>
              </a:extLst>
            </p:cNvPr>
            <p:cNvSpPr/>
            <p:nvPr/>
          </p:nvSpPr>
          <p:spPr>
            <a:xfrm>
              <a:off x="1596850" y="1289121"/>
              <a:ext cx="1056921" cy="486802"/>
            </a:xfrm>
            <a:custGeom>
              <a:avLst/>
              <a:gdLst>
                <a:gd name="connsiteX0" fmla="*/ 314256 w 1056921"/>
                <a:gd name="connsiteY0" fmla="*/ 351819 h 486802"/>
                <a:gd name="connsiteX1" fmla="*/ 468295 w 1056921"/>
                <a:gd name="connsiteY1" fmla="*/ 440382 h 486802"/>
                <a:gd name="connsiteX2" fmla="*/ 700781 w 1056921"/>
                <a:gd name="connsiteY2" fmla="*/ 481864 h 486802"/>
                <a:gd name="connsiteX3" fmla="*/ 1005524 w 1056921"/>
                <a:gd name="connsiteY3" fmla="*/ 421218 h 486802"/>
                <a:gd name="connsiteX4" fmla="*/ 1041738 w 1056921"/>
                <a:gd name="connsiteY4" fmla="*/ 316062 h 486802"/>
                <a:gd name="connsiteX5" fmla="*/ 1021669 w 1056921"/>
                <a:gd name="connsiteY5" fmla="*/ 292078 h 486802"/>
                <a:gd name="connsiteX6" fmla="*/ 911236 w 1056921"/>
                <a:gd name="connsiteY6" fmla="*/ 245758 h 486802"/>
                <a:gd name="connsiteX7" fmla="*/ 713602 w 1056921"/>
                <a:gd name="connsiteY7" fmla="*/ 260246 h 486802"/>
                <a:gd name="connsiteX8" fmla="*/ 584757 w 1056921"/>
                <a:gd name="connsiteY8" fmla="*/ 206686 h 486802"/>
                <a:gd name="connsiteX9" fmla="*/ 0 w 1056921"/>
                <a:gd name="connsiteY9" fmla="*/ 13577 h 48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6921" h="486802">
                  <a:moveTo>
                    <a:pt x="314256" y="351819"/>
                  </a:moveTo>
                  <a:lnTo>
                    <a:pt x="468295" y="440382"/>
                  </a:lnTo>
                  <a:cubicBezTo>
                    <a:pt x="538599" y="480816"/>
                    <a:pt x="620819" y="495446"/>
                    <a:pt x="700781" y="481864"/>
                  </a:cubicBezTo>
                  <a:lnTo>
                    <a:pt x="1005524" y="421218"/>
                  </a:lnTo>
                  <a:cubicBezTo>
                    <a:pt x="1053349" y="410960"/>
                    <a:pt x="1073113" y="353629"/>
                    <a:pt x="1041738" y="316062"/>
                  </a:cubicBezTo>
                  <a:lnTo>
                    <a:pt x="1021669" y="292078"/>
                  </a:lnTo>
                  <a:cubicBezTo>
                    <a:pt x="994665" y="259493"/>
                    <a:pt x="953327" y="242291"/>
                    <a:pt x="911236" y="245758"/>
                  </a:cubicBezTo>
                  <a:lnTo>
                    <a:pt x="713602" y="260246"/>
                  </a:lnTo>
                  <a:cubicBezTo>
                    <a:pt x="664415" y="264322"/>
                    <a:pt x="616447" y="244558"/>
                    <a:pt x="584757" y="206686"/>
                  </a:cubicBezTo>
                  <a:cubicBezTo>
                    <a:pt x="506614" y="113599"/>
                    <a:pt x="320143" y="-47821"/>
                    <a:pt x="0" y="13577"/>
                  </a:cubicBez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29" name="Forme libre 249">
              <a:extLst>
                <a:ext uri="{FF2B5EF4-FFF2-40B4-BE49-F238E27FC236}">
                  <a16:creationId xmlns:a16="http://schemas.microsoft.com/office/drawing/2014/main" id="{9D28D069-A42D-11F5-87B6-22734F244E8E}"/>
                </a:ext>
              </a:extLst>
            </p:cNvPr>
            <p:cNvSpPr/>
            <p:nvPr/>
          </p:nvSpPr>
          <p:spPr>
            <a:xfrm>
              <a:off x="1597152" y="1563897"/>
              <a:ext cx="1423125" cy="407370"/>
            </a:xfrm>
            <a:custGeom>
              <a:avLst/>
              <a:gdLst>
                <a:gd name="connsiteX0" fmla="*/ 1196227 w 1423125"/>
                <a:gd name="connsiteY0" fmla="*/ 16693 h 407370"/>
                <a:gd name="connsiteX1" fmla="*/ 1265473 w 1423125"/>
                <a:gd name="connsiteY1" fmla="*/ 2663 h 407370"/>
                <a:gd name="connsiteX2" fmla="*/ 1420112 w 1423125"/>
                <a:gd name="connsiteY2" fmla="*/ 103589 h 407370"/>
                <a:gd name="connsiteX3" fmla="*/ 1323252 w 1423125"/>
                <a:gd name="connsiteY3" fmla="*/ 258838 h 407370"/>
                <a:gd name="connsiteX4" fmla="*/ 768668 w 1423125"/>
                <a:gd name="connsiteY4" fmla="*/ 395978 h 407370"/>
                <a:gd name="connsiteX5" fmla="*/ 499216 w 1423125"/>
                <a:gd name="connsiteY5" fmla="*/ 365803 h 407370"/>
                <a:gd name="connsiteX6" fmla="*/ 123410 w 1423125"/>
                <a:gd name="connsiteY6" fmla="*/ 176761 h 407370"/>
                <a:gd name="connsiteX7" fmla="*/ 73170 w 1423125"/>
                <a:gd name="connsiteY7" fmla="*/ 164845 h 407370"/>
                <a:gd name="connsiteX8" fmla="*/ 0 w 1423125"/>
                <a:gd name="connsiteY8" fmla="*/ 164845 h 40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3125" h="407370">
                  <a:moveTo>
                    <a:pt x="1196227" y="16693"/>
                  </a:moveTo>
                  <a:lnTo>
                    <a:pt x="1265473" y="2663"/>
                  </a:lnTo>
                  <a:cubicBezTo>
                    <a:pt x="1335930" y="-11673"/>
                    <a:pt x="1404872" y="33285"/>
                    <a:pt x="1420112" y="103589"/>
                  </a:cubicBezTo>
                  <a:cubicBezTo>
                    <a:pt x="1435199" y="172989"/>
                    <a:pt x="1392204" y="241788"/>
                    <a:pt x="1323252" y="258838"/>
                  </a:cubicBezTo>
                  <a:lnTo>
                    <a:pt x="768668" y="395978"/>
                  </a:lnTo>
                  <a:cubicBezTo>
                    <a:pt x="678143" y="418305"/>
                    <a:pt x="582645" y="407589"/>
                    <a:pt x="499216" y="365803"/>
                  </a:cubicBezTo>
                  <a:lnTo>
                    <a:pt x="123410" y="176761"/>
                  </a:lnTo>
                  <a:cubicBezTo>
                    <a:pt x="107870" y="168922"/>
                    <a:pt x="90671" y="164845"/>
                    <a:pt x="73170" y="164845"/>
                  </a:cubicBezTo>
                  <a:lnTo>
                    <a:pt x="0" y="164845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0" name="Forme libre 250">
              <a:extLst>
                <a:ext uri="{FF2B5EF4-FFF2-40B4-BE49-F238E27FC236}">
                  <a16:creationId xmlns:a16="http://schemas.microsoft.com/office/drawing/2014/main" id="{BBF6B948-B62E-5EEA-DABC-658A0659733E}"/>
                </a:ext>
              </a:extLst>
            </p:cNvPr>
            <p:cNvSpPr/>
            <p:nvPr/>
          </p:nvSpPr>
          <p:spPr>
            <a:xfrm>
              <a:off x="1437382" y="1148507"/>
              <a:ext cx="159617" cy="736530"/>
            </a:xfrm>
            <a:custGeom>
              <a:avLst/>
              <a:gdLst>
                <a:gd name="connsiteX0" fmla="*/ 159617 w 159617"/>
                <a:gd name="connsiteY0" fmla="*/ 0 h 736530"/>
                <a:gd name="connsiteX1" fmla="*/ 0 w 159617"/>
                <a:gd name="connsiteY1" fmla="*/ 0 h 736530"/>
                <a:gd name="connsiteX2" fmla="*/ 0 w 159617"/>
                <a:gd name="connsiteY2" fmla="*/ 736530 h 736530"/>
                <a:gd name="connsiteX3" fmla="*/ 159617 w 159617"/>
                <a:gd name="connsiteY3" fmla="*/ 736530 h 736530"/>
                <a:gd name="connsiteX4" fmla="*/ 159617 w 159617"/>
                <a:gd name="connsiteY4" fmla="*/ 0 h 73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617" h="736530">
                  <a:moveTo>
                    <a:pt x="159617" y="0"/>
                  </a:moveTo>
                  <a:lnTo>
                    <a:pt x="0" y="0"/>
                  </a:lnTo>
                  <a:lnTo>
                    <a:pt x="0" y="736530"/>
                  </a:lnTo>
                  <a:lnTo>
                    <a:pt x="159617" y="736530"/>
                  </a:lnTo>
                  <a:lnTo>
                    <a:pt x="159617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1" name="Forme libre 251">
              <a:extLst>
                <a:ext uri="{FF2B5EF4-FFF2-40B4-BE49-F238E27FC236}">
                  <a16:creationId xmlns:a16="http://schemas.microsoft.com/office/drawing/2014/main" id="{AD553A63-E4D4-C60F-2629-C2DD0AABEA03}"/>
                </a:ext>
              </a:extLst>
            </p:cNvPr>
            <p:cNvSpPr/>
            <p:nvPr/>
          </p:nvSpPr>
          <p:spPr>
            <a:xfrm>
              <a:off x="1158279" y="1148507"/>
              <a:ext cx="279103" cy="736530"/>
            </a:xfrm>
            <a:custGeom>
              <a:avLst/>
              <a:gdLst>
                <a:gd name="connsiteX0" fmla="*/ 279103 w 279103"/>
                <a:gd name="connsiteY0" fmla="*/ 0 h 736530"/>
                <a:gd name="connsiteX1" fmla="*/ 0 w 279103"/>
                <a:gd name="connsiteY1" fmla="*/ 0 h 736530"/>
                <a:gd name="connsiteX2" fmla="*/ 0 w 279103"/>
                <a:gd name="connsiteY2" fmla="*/ 736530 h 736530"/>
                <a:gd name="connsiteX3" fmla="*/ 279103 w 279103"/>
                <a:gd name="connsiteY3" fmla="*/ 736530 h 736530"/>
                <a:gd name="connsiteX4" fmla="*/ 279103 w 279103"/>
                <a:gd name="connsiteY4" fmla="*/ 0 h 73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03" h="736530">
                  <a:moveTo>
                    <a:pt x="279103" y="0"/>
                  </a:moveTo>
                  <a:lnTo>
                    <a:pt x="0" y="0"/>
                  </a:lnTo>
                  <a:lnTo>
                    <a:pt x="0" y="736530"/>
                  </a:lnTo>
                  <a:lnTo>
                    <a:pt x="279103" y="736530"/>
                  </a:lnTo>
                  <a:lnTo>
                    <a:pt x="279103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2" name="Forme libre 252">
              <a:extLst>
                <a:ext uri="{FF2B5EF4-FFF2-40B4-BE49-F238E27FC236}">
                  <a16:creationId xmlns:a16="http://schemas.microsoft.com/office/drawing/2014/main" id="{F01AD19E-ADC3-A0E7-51C4-2BB1CB5BD392}"/>
                </a:ext>
              </a:extLst>
            </p:cNvPr>
            <p:cNvSpPr/>
            <p:nvPr/>
          </p:nvSpPr>
          <p:spPr>
            <a:xfrm>
              <a:off x="2909079" y="323755"/>
              <a:ext cx="138583" cy="863918"/>
            </a:xfrm>
            <a:custGeom>
              <a:avLst/>
              <a:gdLst>
                <a:gd name="connsiteX0" fmla="*/ 0 w 138583"/>
                <a:gd name="connsiteY0" fmla="*/ 0 h 863918"/>
                <a:gd name="connsiteX1" fmla="*/ 15145 w 138583"/>
                <a:gd name="connsiteY1" fmla="*/ 863919 h 86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83" h="863918">
                  <a:moveTo>
                    <a:pt x="0" y="0"/>
                  </a:moveTo>
                  <a:cubicBezTo>
                    <a:pt x="173736" y="248661"/>
                    <a:pt x="190062" y="588819"/>
                    <a:pt x="15145" y="863919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3" name="Forme libre 253">
              <a:extLst>
                <a:ext uri="{FF2B5EF4-FFF2-40B4-BE49-F238E27FC236}">
                  <a16:creationId xmlns:a16="http://schemas.microsoft.com/office/drawing/2014/main" id="{95F16998-F042-3C1A-7DA4-27771CD801C3}"/>
                </a:ext>
              </a:extLst>
            </p:cNvPr>
            <p:cNvSpPr/>
            <p:nvPr/>
          </p:nvSpPr>
          <p:spPr>
            <a:xfrm>
              <a:off x="1681047" y="327233"/>
              <a:ext cx="138580" cy="863917"/>
            </a:xfrm>
            <a:custGeom>
              <a:avLst/>
              <a:gdLst>
                <a:gd name="connsiteX0" fmla="*/ 138581 w 138580"/>
                <a:gd name="connsiteY0" fmla="*/ 863918 h 863917"/>
                <a:gd name="connsiteX1" fmla="*/ 123436 w 138580"/>
                <a:gd name="connsiteY1" fmla="*/ 0 h 86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80" h="863917">
                  <a:moveTo>
                    <a:pt x="138581" y="863918"/>
                  </a:moveTo>
                  <a:cubicBezTo>
                    <a:pt x="-35155" y="615260"/>
                    <a:pt x="-51475" y="275101"/>
                    <a:pt x="123436" y="0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4" name="Forme libre 254">
              <a:extLst>
                <a:ext uri="{FF2B5EF4-FFF2-40B4-BE49-F238E27FC236}">
                  <a16:creationId xmlns:a16="http://schemas.microsoft.com/office/drawing/2014/main" id="{9B571D2E-E246-52B7-23E5-6BED9A5C27CB}"/>
                </a:ext>
              </a:extLst>
            </p:cNvPr>
            <p:cNvSpPr/>
            <p:nvPr/>
          </p:nvSpPr>
          <p:spPr>
            <a:xfrm>
              <a:off x="1804483" y="327229"/>
              <a:ext cx="32451" cy="142135"/>
            </a:xfrm>
            <a:custGeom>
              <a:avLst/>
              <a:gdLst>
                <a:gd name="connsiteX0" fmla="*/ 32452 w 32451"/>
                <a:gd name="connsiteY0" fmla="*/ 142136 h 142135"/>
                <a:gd name="connsiteX1" fmla="*/ 0 w 32451"/>
                <a:gd name="connsiteY1" fmla="*/ 0 h 1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51" h="142135">
                  <a:moveTo>
                    <a:pt x="32452" y="14213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5" name="Forme libre 255">
              <a:extLst>
                <a:ext uri="{FF2B5EF4-FFF2-40B4-BE49-F238E27FC236}">
                  <a16:creationId xmlns:a16="http://schemas.microsoft.com/office/drawing/2014/main" id="{AFF05D3D-D213-9E15-2192-0264927ADECE}"/>
                </a:ext>
              </a:extLst>
            </p:cNvPr>
            <p:cNvSpPr/>
            <p:nvPr/>
          </p:nvSpPr>
          <p:spPr>
            <a:xfrm>
              <a:off x="1655960" y="327228"/>
              <a:ext cx="148523" cy="46886"/>
            </a:xfrm>
            <a:custGeom>
              <a:avLst/>
              <a:gdLst>
                <a:gd name="connsiteX0" fmla="*/ 0 w 148523"/>
                <a:gd name="connsiteY0" fmla="*/ 46887 h 46886"/>
                <a:gd name="connsiteX1" fmla="*/ 148523 w 148523"/>
                <a:gd name="connsiteY1" fmla="*/ 0 h 4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23" h="46886">
                  <a:moveTo>
                    <a:pt x="0" y="46887"/>
                  </a:moveTo>
                  <a:lnTo>
                    <a:pt x="148523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6" name="Forme libre 256">
              <a:extLst>
                <a:ext uri="{FF2B5EF4-FFF2-40B4-BE49-F238E27FC236}">
                  <a16:creationId xmlns:a16="http://schemas.microsoft.com/office/drawing/2014/main" id="{436E2A55-5CC6-2205-DAD1-B4CE3256B5EE}"/>
                </a:ext>
              </a:extLst>
            </p:cNvPr>
            <p:cNvSpPr/>
            <p:nvPr/>
          </p:nvSpPr>
          <p:spPr>
            <a:xfrm>
              <a:off x="2872474" y="1069440"/>
              <a:ext cx="48206" cy="137588"/>
            </a:xfrm>
            <a:custGeom>
              <a:avLst/>
              <a:gdLst>
                <a:gd name="connsiteX0" fmla="*/ 0 w 48206"/>
                <a:gd name="connsiteY0" fmla="*/ 0 h 137588"/>
                <a:gd name="connsiteX1" fmla="*/ 48206 w 48206"/>
                <a:gd name="connsiteY1" fmla="*/ 137589 h 13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6" h="137588">
                  <a:moveTo>
                    <a:pt x="0" y="0"/>
                  </a:moveTo>
                  <a:lnTo>
                    <a:pt x="48206" y="137589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7" name="Forme libre 257">
              <a:extLst>
                <a:ext uri="{FF2B5EF4-FFF2-40B4-BE49-F238E27FC236}">
                  <a16:creationId xmlns:a16="http://schemas.microsoft.com/office/drawing/2014/main" id="{3737C89F-8108-622D-ABB4-1759F71852C0}"/>
                </a:ext>
              </a:extLst>
            </p:cNvPr>
            <p:cNvSpPr/>
            <p:nvPr/>
          </p:nvSpPr>
          <p:spPr>
            <a:xfrm>
              <a:off x="2920680" y="1143773"/>
              <a:ext cx="142322" cy="63265"/>
            </a:xfrm>
            <a:custGeom>
              <a:avLst/>
              <a:gdLst>
                <a:gd name="connsiteX0" fmla="*/ 142323 w 142322"/>
                <a:gd name="connsiteY0" fmla="*/ 0 h 63265"/>
                <a:gd name="connsiteX1" fmla="*/ 0 w 142322"/>
                <a:gd name="connsiteY1" fmla="*/ 63265 h 6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322" h="63265">
                  <a:moveTo>
                    <a:pt x="142323" y="0"/>
                  </a:moveTo>
                  <a:lnTo>
                    <a:pt x="0" y="63265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38" name="Forme libre 258">
              <a:extLst>
                <a:ext uri="{FF2B5EF4-FFF2-40B4-BE49-F238E27FC236}">
                  <a16:creationId xmlns:a16="http://schemas.microsoft.com/office/drawing/2014/main" id="{F3924CBC-F364-9BB8-263B-D7B9CDF3638C}"/>
                </a:ext>
              </a:extLst>
            </p:cNvPr>
            <p:cNvSpPr/>
            <p:nvPr/>
          </p:nvSpPr>
          <p:spPr>
            <a:xfrm>
              <a:off x="779651" y="107425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grpSp>
        <p:nvGrpSpPr>
          <p:cNvPr id="239" name="Groupe 238">
            <a:extLst>
              <a:ext uri="{FF2B5EF4-FFF2-40B4-BE49-F238E27FC236}">
                <a16:creationId xmlns:a16="http://schemas.microsoft.com/office/drawing/2014/main" id="{839EED36-63FB-0594-E28A-54FEDA76E5F0}"/>
              </a:ext>
            </a:extLst>
          </p:cNvPr>
          <p:cNvGrpSpPr/>
          <p:nvPr/>
        </p:nvGrpSpPr>
        <p:grpSpPr>
          <a:xfrm>
            <a:off x="4892209" y="5304822"/>
            <a:ext cx="647044" cy="528166"/>
            <a:chOff x="779651" y="107425"/>
            <a:chExt cx="2283351" cy="1863842"/>
          </a:xfrm>
        </p:grpSpPr>
        <p:sp>
          <p:nvSpPr>
            <p:cNvPr id="240" name="Forme libre 260">
              <a:extLst>
                <a:ext uri="{FF2B5EF4-FFF2-40B4-BE49-F238E27FC236}">
                  <a16:creationId xmlns:a16="http://schemas.microsoft.com/office/drawing/2014/main" id="{17C39DDC-0360-3D99-7B49-1333B60CF3FB}"/>
                </a:ext>
              </a:extLst>
            </p:cNvPr>
            <p:cNvSpPr/>
            <p:nvPr/>
          </p:nvSpPr>
          <p:spPr>
            <a:xfrm>
              <a:off x="2122714" y="709862"/>
              <a:ext cx="242582" cy="9525"/>
            </a:xfrm>
            <a:custGeom>
              <a:avLst/>
              <a:gdLst>
                <a:gd name="connsiteX0" fmla="*/ 242583 w 242582"/>
                <a:gd name="connsiteY0" fmla="*/ 0 h 9525"/>
                <a:gd name="connsiteX1" fmla="*/ 0 w 2425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582" h="9525">
                  <a:moveTo>
                    <a:pt x="242583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1" name="Forme libre 261">
              <a:extLst>
                <a:ext uri="{FF2B5EF4-FFF2-40B4-BE49-F238E27FC236}">
                  <a16:creationId xmlns:a16="http://schemas.microsoft.com/office/drawing/2014/main" id="{4E08B51A-44B4-F913-1D3B-D8501964ED97}"/>
                </a:ext>
              </a:extLst>
            </p:cNvPr>
            <p:cNvSpPr/>
            <p:nvPr/>
          </p:nvSpPr>
          <p:spPr>
            <a:xfrm>
              <a:off x="2122714" y="846970"/>
              <a:ext cx="242582" cy="9525"/>
            </a:xfrm>
            <a:custGeom>
              <a:avLst/>
              <a:gdLst>
                <a:gd name="connsiteX0" fmla="*/ 242583 w 242582"/>
                <a:gd name="connsiteY0" fmla="*/ 0 h 9525"/>
                <a:gd name="connsiteX1" fmla="*/ 0 w 2425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582" h="9525">
                  <a:moveTo>
                    <a:pt x="242583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2" name="Forme libre 262">
              <a:extLst>
                <a:ext uri="{FF2B5EF4-FFF2-40B4-BE49-F238E27FC236}">
                  <a16:creationId xmlns:a16="http://schemas.microsoft.com/office/drawing/2014/main" id="{C41B7244-7A1A-7C33-C37F-A37EE835AD05}"/>
                </a:ext>
              </a:extLst>
            </p:cNvPr>
            <p:cNvSpPr/>
            <p:nvPr/>
          </p:nvSpPr>
          <p:spPr>
            <a:xfrm>
              <a:off x="1880121" y="277424"/>
              <a:ext cx="970340" cy="970343"/>
            </a:xfrm>
            <a:custGeom>
              <a:avLst/>
              <a:gdLst>
                <a:gd name="connsiteX0" fmla="*/ 485175 w 970340"/>
                <a:gd name="connsiteY0" fmla="*/ 970343 h 970343"/>
                <a:gd name="connsiteX1" fmla="*/ 970340 w 970340"/>
                <a:gd name="connsiteY1" fmla="*/ 485169 h 970343"/>
                <a:gd name="connsiteX2" fmla="*/ 485175 w 970340"/>
                <a:gd name="connsiteY2" fmla="*/ 0 h 970343"/>
                <a:gd name="connsiteX3" fmla="*/ 0 w 970340"/>
                <a:gd name="connsiteY3" fmla="*/ 485169 h 970343"/>
                <a:gd name="connsiteX4" fmla="*/ 485175 w 970340"/>
                <a:gd name="connsiteY4" fmla="*/ 970343 h 97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340" h="970343">
                  <a:moveTo>
                    <a:pt x="485175" y="970343"/>
                  </a:moveTo>
                  <a:cubicBezTo>
                    <a:pt x="753123" y="970343"/>
                    <a:pt x="970340" y="753121"/>
                    <a:pt x="970340" y="485169"/>
                  </a:cubicBezTo>
                  <a:cubicBezTo>
                    <a:pt x="970340" y="217218"/>
                    <a:pt x="753123" y="0"/>
                    <a:pt x="485175" y="0"/>
                  </a:cubicBezTo>
                  <a:cubicBezTo>
                    <a:pt x="217218" y="0"/>
                    <a:pt x="0" y="217218"/>
                    <a:pt x="0" y="485169"/>
                  </a:cubicBezTo>
                  <a:cubicBezTo>
                    <a:pt x="0" y="753121"/>
                    <a:pt x="217218" y="970343"/>
                    <a:pt x="485175" y="970343"/>
                  </a:cubicBez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3" name="Forme libre 263">
              <a:extLst>
                <a:ext uri="{FF2B5EF4-FFF2-40B4-BE49-F238E27FC236}">
                  <a16:creationId xmlns:a16="http://schemas.microsoft.com/office/drawing/2014/main" id="{629F2F6B-6425-A465-ADE4-83731A49252B}"/>
                </a:ext>
              </a:extLst>
            </p:cNvPr>
            <p:cNvSpPr/>
            <p:nvPr/>
          </p:nvSpPr>
          <p:spPr>
            <a:xfrm>
              <a:off x="2175444" y="530561"/>
              <a:ext cx="400792" cy="453528"/>
            </a:xfrm>
            <a:custGeom>
              <a:avLst/>
              <a:gdLst>
                <a:gd name="connsiteX0" fmla="*/ 400793 w 400792"/>
                <a:gd name="connsiteY0" fmla="*/ 354740 h 453528"/>
                <a:gd name="connsiteX1" fmla="*/ 219999 w 400792"/>
                <a:gd name="connsiteY1" fmla="*/ 453528 h 453528"/>
                <a:gd name="connsiteX2" fmla="*/ 0 w 400792"/>
                <a:gd name="connsiteY2" fmla="*/ 226765 h 453528"/>
                <a:gd name="connsiteX3" fmla="*/ 219999 w 400792"/>
                <a:gd name="connsiteY3" fmla="*/ 0 h 453528"/>
                <a:gd name="connsiteX4" fmla="*/ 396440 w 400792"/>
                <a:gd name="connsiteY4" fmla="*/ 92053 h 45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792" h="453528">
                  <a:moveTo>
                    <a:pt x="400793" y="354740"/>
                  </a:moveTo>
                  <a:cubicBezTo>
                    <a:pt x="361588" y="415360"/>
                    <a:pt x="294056" y="453528"/>
                    <a:pt x="219999" y="453528"/>
                  </a:cubicBezTo>
                  <a:cubicBezTo>
                    <a:pt x="98022" y="453528"/>
                    <a:pt x="0" y="352495"/>
                    <a:pt x="0" y="226765"/>
                  </a:cubicBezTo>
                  <a:cubicBezTo>
                    <a:pt x="0" y="101034"/>
                    <a:pt x="98022" y="0"/>
                    <a:pt x="219999" y="0"/>
                  </a:cubicBezTo>
                  <a:cubicBezTo>
                    <a:pt x="291884" y="0"/>
                    <a:pt x="357226" y="35924"/>
                    <a:pt x="396440" y="92053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4" name="Forme libre 264">
              <a:extLst>
                <a:ext uri="{FF2B5EF4-FFF2-40B4-BE49-F238E27FC236}">
                  <a16:creationId xmlns:a16="http://schemas.microsoft.com/office/drawing/2014/main" id="{1706CBA0-A16E-2C6E-A272-B0327A8B60AC}"/>
                </a:ext>
              </a:extLst>
            </p:cNvPr>
            <p:cNvSpPr/>
            <p:nvPr/>
          </p:nvSpPr>
          <p:spPr>
            <a:xfrm>
              <a:off x="1596850" y="1289121"/>
              <a:ext cx="1056921" cy="486802"/>
            </a:xfrm>
            <a:custGeom>
              <a:avLst/>
              <a:gdLst>
                <a:gd name="connsiteX0" fmla="*/ 314256 w 1056921"/>
                <a:gd name="connsiteY0" fmla="*/ 351819 h 486802"/>
                <a:gd name="connsiteX1" fmla="*/ 468295 w 1056921"/>
                <a:gd name="connsiteY1" fmla="*/ 440382 h 486802"/>
                <a:gd name="connsiteX2" fmla="*/ 700781 w 1056921"/>
                <a:gd name="connsiteY2" fmla="*/ 481864 h 486802"/>
                <a:gd name="connsiteX3" fmla="*/ 1005524 w 1056921"/>
                <a:gd name="connsiteY3" fmla="*/ 421218 h 486802"/>
                <a:gd name="connsiteX4" fmla="*/ 1041738 w 1056921"/>
                <a:gd name="connsiteY4" fmla="*/ 316062 h 486802"/>
                <a:gd name="connsiteX5" fmla="*/ 1021669 w 1056921"/>
                <a:gd name="connsiteY5" fmla="*/ 292078 h 486802"/>
                <a:gd name="connsiteX6" fmla="*/ 911236 w 1056921"/>
                <a:gd name="connsiteY6" fmla="*/ 245758 h 486802"/>
                <a:gd name="connsiteX7" fmla="*/ 713602 w 1056921"/>
                <a:gd name="connsiteY7" fmla="*/ 260246 h 486802"/>
                <a:gd name="connsiteX8" fmla="*/ 584757 w 1056921"/>
                <a:gd name="connsiteY8" fmla="*/ 206686 h 486802"/>
                <a:gd name="connsiteX9" fmla="*/ 0 w 1056921"/>
                <a:gd name="connsiteY9" fmla="*/ 13577 h 48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6921" h="486802">
                  <a:moveTo>
                    <a:pt x="314256" y="351819"/>
                  </a:moveTo>
                  <a:lnTo>
                    <a:pt x="468295" y="440382"/>
                  </a:lnTo>
                  <a:cubicBezTo>
                    <a:pt x="538599" y="480816"/>
                    <a:pt x="620819" y="495446"/>
                    <a:pt x="700781" y="481864"/>
                  </a:cubicBezTo>
                  <a:lnTo>
                    <a:pt x="1005524" y="421218"/>
                  </a:lnTo>
                  <a:cubicBezTo>
                    <a:pt x="1053349" y="410960"/>
                    <a:pt x="1073113" y="353629"/>
                    <a:pt x="1041738" y="316062"/>
                  </a:cubicBezTo>
                  <a:lnTo>
                    <a:pt x="1021669" y="292078"/>
                  </a:lnTo>
                  <a:cubicBezTo>
                    <a:pt x="994665" y="259493"/>
                    <a:pt x="953327" y="242291"/>
                    <a:pt x="911236" y="245758"/>
                  </a:cubicBezTo>
                  <a:lnTo>
                    <a:pt x="713602" y="260246"/>
                  </a:lnTo>
                  <a:cubicBezTo>
                    <a:pt x="664415" y="264322"/>
                    <a:pt x="616447" y="244558"/>
                    <a:pt x="584757" y="206686"/>
                  </a:cubicBezTo>
                  <a:cubicBezTo>
                    <a:pt x="506614" y="113599"/>
                    <a:pt x="320143" y="-47821"/>
                    <a:pt x="0" y="13577"/>
                  </a:cubicBez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5" name="Forme libre 265">
              <a:extLst>
                <a:ext uri="{FF2B5EF4-FFF2-40B4-BE49-F238E27FC236}">
                  <a16:creationId xmlns:a16="http://schemas.microsoft.com/office/drawing/2014/main" id="{DD1B0F6F-756E-39B7-EA57-1EBB587BC178}"/>
                </a:ext>
              </a:extLst>
            </p:cNvPr>
            <p:cNvSpPr/>
            <p:nvPr/>
          </p:nvSpPr>
          <p:spPr>
            <a:xfrm>
              <a:off x="1597152" y="1563897"/>
              <a:ext cx="1423125" cy="407370"/>
            </a:xfrm>
            <a:custGeom>
              <a:avLst/>
              <a:gdLst>
                <a:gd name="connsiteX0" fmla="*/ 1196227 w 1423125"/>
                <a:gd name="connsiteY0" fmla="*/ 16693 h 407370"/>
                <a:gd name="connsiteX1" fmla="*/ 1265473 w 1423125"/>
                <a:gd name="connsiteY1" fmla="*/ 2663 h 407370"/>
                <a:gd name="connsiteX2" fmla="*/ 1420112 w 1423125"/>
                <a:gd name="connsiteY2" fmla="*/ 103589 h 407370"/>
                <a:gd name="connsiteX3" fmla="*/ 1323252 w 1423125"/>
                <a:gd name="connsiteY3" fmla="*/ 258838 h 407370"/>
                <a:gd name="connsiteX4" fmla="*/ 768668 w 1423125"/>
                <a:gd name="connsiteY4" fmla="*/ 395978 h 407370"/>
                <a:gd name="connsiteX5" fmla="*/ 499216 w 1423125"/>
                <a:gd name="connsiteY5" fmla="*/ 365803 h 407370"/>
                <a:gd name="connsiteX6" fmla="*/ 123410 w 1423125"/>
                <a:gd name="connsiteY6" fmla="*/ 176761 h 407370"/>
                <a:gd name="connsiteX7" fmla="*/ 73170 w 1423125"/>
                <a:gd name="connsiteY7" fmla="*/ 164845 h 407370"/>
                <a:gd name="connsiteX8" fmla="*/ 0 w 1423125"/>
                <a:gd name="connsiteY8" fmla="*/ 164845 h 40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3125" h="407370">
                  <a:moveTo>
                    <a:pt x="1196227" y="16693"/>
                  </a:moveTo>
                  <a:lnTo>
                    <a:pt x="1265473" y="2663"/>
                  </a:lnTo>
                  <a:cubicBezTo>
                    <a:pt x="1335930" y="-11673"/>
                    <a:pt x="1404872" y="33285"/>
                    <a:pt x="1420112" y="103589"/>
                  </a:cubicBezTo>
                  <a:cubicBezTo>
                    <a:pt x="1435199" y="172989"/>
                    <a:pt x="1392204" y="241788"/>
                    <a:pt x="1323252" y="258838"/>
                  </a:cubicBezTo>
                  <a:lnTo>
                    <a:pt x="768668" y="395978"/>
                  </a:lnTo>
                  <a:cubicBezTo>
                    <a:pt x="678143" y="418305"/>
                    <a:pt x="582645" y="407589"/>
                    <a:pt x="499216" y="365803"/>
                  </a:cubicBezTo>
                  <a:lnTo>
                    <a:pt x="123410" y="176761"/>
                  </a:lnTo>
                  <a:cubicBezTo>
                    <a:pt x="107870" y="168922"/>
                    <a:pt x="90671" y="164845"/>
                    <a:pt x="73170" y="164845"/>
                  </a:cubicBezTo>
                  <a:lnTo>
                    <a:pt x="0" y="164845"/>
                  </a:lnTo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6" name="Forme libre 266">
              <a:extLst>
                <a:ext uri="{FF2B5EF4-FFF2-40B4-BE49-F238E27FC236}">
                  <a16:creationId xmlns:a16="http://schemas.microsoft.com/office/drawing/2014/main" id="{EFED62B4-B9ED-020F-0B79-672C384BBDA8}"/>
                </a:ext>
              </a:extLst>
            </p:cNvPr>
            <p:cNvSpPr/>
            <p:nvPr/>
          </p:nvSpPr>
          <p:spPr>
            <a:xfrm>
              <a:off x="1437382" y="1148507"/>
              <a:ext cx="159617" cy="736530"/>
            </a:xfrm>
            <a:custGeom>
              <a:avLst/>
              <a:gdLst>
                <a:gd name="connsiteX0" fmla="*/ 159617 w 159617"/>
                <a:gd name="connsiteY0" fmla="*/ 0 h 736530"/>
                <a:gd name="connsiteX1" fmla="*/ 0 w 159617"/>
                <a:gd name="connsiteY1" fmla="*/ 0 h 736530"/>
                <a:gd name="connsiteX2" fmla="*/ 0 w 159617"/>
                <a:gd name="connsiteY2" fmla="*/ 736530 h 736530"/>
                <a:gd name="connsiteX3" fmla="*/ 159617 w 159617"/>
                <a:gd name="connsiteY3" fmla="*/ 736530 h 736530"/>
                <a:gd name="connsiteX4" fmla="*/ 159617 w 159617"/>
                <a:gd name="connsiteY4" fmla="*/ 0 h 73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617" h="736530">
                  <a:moveTo>
                    <a:pt x="159617" y="0"/>
                  </a:moveTo>
                  <a:lnTo>
                    <a:pt x="0" y="0"/>
                  </a:lnTo>
                  <a:lnTo>
                    <a:pt x="0" y="736530"/>
                  </a:lnTo>
                  <a:lnTo>
                    <a:pt x="159617" y="736530"/>
                  </a:lnTo>
                  <a:lnTo>
                    <a:pt x="159617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7" name="Forme libre 267">
              <a:extLst>
                <a:ext uri="{FF2B5EF4-FFF2-40B4-BE49-F238E27FC236}">
                  <a16:creationId xmlns:a16="http://schemas.microsoft.com/office/drawing/2014/main" id="{7EC4192A-48B7-AAE7-2A1F-C816D2101D8F}"/>
                </a:ext>
              </a:extLst>
            </p:cNvPr>
            <p:cNvSpPr/>
            <p:nvPr/>
          </p:nvSpPr>
          <p:spPr>
            <a:xfrm>
              <a:off x="1158279" y="1148507"/>
              <a:ext cx="279103" cy="736530"/>
            </a:xfrm>
            <a:custGeom>
              <a:avLst/>
              <a:gdLst>
                <a:gd name="connsiteX0" fmla="*/ 279103 w 279103"/>
                <a:gd name="connsiteY0" fmla="*/ 0 h 736530"/>
                <a:gd name="connsiteX1" fmla="*/ 0 w 279103"/>
                <a:gd name="connsiteY1" fmla="*/ 0 h 736530"/>
                <a:gd name="connsiteX2" fmla="*/ 0 w 279103"/>
                <a:gd name="connsiteY2" fmla="*/ 736530 h 736530"/>
                <a:gd name="connsiteX3" fmla="*/ 279103 w 279103"/>
                <a:gd name="connsiteY3" fmla="*/ 736530 h 736530"/>
                <a:gd name="connsiteX4" fmla="*/ 279103 w 279103"/>
                <a:gd name="connsiteY4" fmla="*/ 0 h 73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03" h="736530">
                  <a:moveTo>
                    <a:pt x="279103" y="0"/>
                  </a:moveTo>
                  <a:lnTo>
                    <a:pt x="0" y="0"/>
                  </a:lnTo>
                  <a:lnTo>
                    <a:pt x="0" y="736530"/>
                  </a:lnTo>
                  <a:lnTo>
                    <a:pt x="279103" y="736530"/>
                  </a:lnTo>
                  <a:lnTo>
                    <a:pt x="279103" y="0"/>
                  </a:lnTo>
                  <a:close/>
                </a:path>
              </a:pathLst>
            </a:custGeom>
            <a:noFill/>
            <a:ln w="12700" cap="rnd">
              <a:solidFill>
                <a:srgbClr val="00009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8" name="Forme libre 268">
              <a:extLst>
                <a:ext uri="{FF2B5EF4-FFF2-40B4-BE49-F238E27FC236}">
                  <a16:creationId xmlns:a16="http://schemas.microsoft.com/office/drawing/2014/main" id="{452FD885-3FBB-9DD3-93F2-EE05F0B6A68B}"/>
                </a:ext>
              </a:extLst>
            </p:cNvPr>
            <p:cNvSpPr/>
            <p:nvPr/>
          </p:nvSpPr>
          <p:spPr>
            <a:xfrm>
              <a:off x="2909079" y="323755"/>
              <a:ext cx="138583" cy="863918"/>
            </a:xfrm>
            <a:custGeom>
              <a:avLst/>
              <a:gdLst>
                <a:gd name="connsiteX0" fmla="*/ 0 w 138583"/>
                <a:gd name="connsiteY0" fmla="*/ 0 h 863918"/>
                <a:gd name="connsiteX1" fmla="*/ 15145 w 138583"/>
                <a:gd name="connsiteY1" fmla="*/ 863919 h 86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83" h="863918">
                  <a:moveTo>
                    <a:pt x="0" y="0"/>
                  </a:moveTo>
                  <a:cubicBezTo>
                    <a:pt x="173736" y="248661"/>
                    <a:pt x="190062" y="588819"/>
                    <a:pt x="15145" y="863919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49" name="Forme libre 269">
              <a:extLst>
                <a:ext uri="{FF2B5EF4-FFF2-40B4-BE49-F238E27FC236}">
                  <a16:creationId xmlns:a16="http://schemas.microsoft.com/office/drawing/2014/main" id="{2E50053A-2EED-6918-53C6-FDA18674AD96}"/>
                </a:ext>
              </a:extLst>
            </p:cNvPr>
            <p:cNvSpPr/>
            <p:nvPr/>
          </p:nvSpPr>
          <p:spPr>
            <a:xfrm>
              <a:off x="1681047" y="327233"/>
              <a:ext cx="138580" cy="863917"/>
            </a:xfrm>
            <a:custGeom>
              <a:avLst/>
              <a:gdLst>
                <a:gd name="connsiteX0" fmla="*/ 138581 w 138580"/>
                <a:gd name="connsiteY0" fmla="*/ 863918 h 863917"/>
                <a:gd name="connsiteX1" fmla="*/ 123436 w 138580"/>
                <a:gd name="connsiteY1" fmla="*/ 0 h 86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80" h="863917">
                  <a:moveTo>
                    <a:pt x="138581" y="863918"/>
                  </a:moveTo>
                  <a:cubicBezTo>
                    <a:pt x="-35155" y="615260"/>
                    <a:pt x="-51475" y="275101"/>
                    <a:pt x="123436" y="0"/>
                  </a:cubicBez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50" name="Forme libre 270">
              <a:extLst>
                <a:ext uri="{FF2B5EF4-FFF2-40B4-BE49-F238E27FC236}">
                  <a16:creationId xmlns:a16="http://schemas.microsoft.com/office/drawing/2014/main" id="{B5AA5C21-BA61-A08C-EB7F-A30C1888D081}"/>
                </a:ext>
              </a:extLst>
            </p:cNvPr>
            <p:cNvSpPr/>
            <p:nvPr/>
          </p:nvSpPr>
          <p:spPr>
            <a:xfrm>
              <a:off x="1804483" y="327229"/>
              <a:ext cx="32451" cy="142135"/>
            </a:xfrm>
            <a:custGeom>
              <a:avLst/>
              <a:gdLst>
                <a:gd name="connsiteX0" fmla="*/ 32452 w 32451"/>
                <a:gd name="connsiteY0" fmla="*/ 142136 h 142135"/>
                <a:gd name="connsiteX1" fmla="*/ 0 w 32451"/>
                <a:gd name="connsiteY1" fmla="*/ 0 h 1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51" h="142135">
                  <a:moveTo>
                    <a:pt x="32452" y="142136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51" name="Forme libre 271">
              <a:extLst>
                <a:ext uri="{FF2B5EF4-FFF2-40B4-BE49-F238E27FC236}">
                  <a16:creationId xmlns:a16="http://schemas.microsoft.com/office/drawing/2014/main" id="{DE95F6F9-3E09-5911-8B89-1FE482CF9670}"/>
                </a:ext>
              </a:extLst>
            </p:cNvPr>
            <p:cNvSpPr/>
            <p:nvPr/>
          </p:nvSpPr>
          <p:spPr>
            <a:xfrm>
              <a:off x="1655960" y="327228"/>
              <a:ext cx="148523" cy="46886"/>
            </a:xfrm>
            <a:custGeom>
              <a:avLst/>
              <a:gdLst>
                <a:gd name="connsiteX0" fmla="*/ 0 w 148523"/>
                <a:gd name="connsiteY0" fmla="*/ 46887 h 46886"/>
                <a:gd name="connsiteX1" fmla="*/ 148523 w 148523"/>
                <a:gd name="connsiteY1" fmla="*/ 0 h 4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23" h="46886">
                  <a:moveTo>
                    <a:pt x="0" y="46887"/>
                  </a:moveTo>
                  <a:lnTo>
                    <a:pt x="148523" y="0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52" name="Forme libre 272">
              <a:extLst>
                <a:ext uri="{FF2B5EF4-FFF2-40B4-BE49-F238E27FC236}">
                  <a16:creationId xmlns:a16="http://schemas.microsoft.com/office/drawing/2014/main" id="{B055D273-7E79-1747-C846-5DC3DE7794CA}"/>
                </a:ext>
              </a:extLst>
            </p:cNvPr>
            <p:cNvSpPr/>
            <p:nvPr/>
          </p:nvSpPr>
          <p:spPr>
            <a:xfrm>
              <a:off x="2872474" y="1069440"/>
              <a:ext cx="48206" cy="137588"/>
            </a:xfrm>
            <a:custGeom>
              <a:avLst/>
              <a:gdLst>
                <a:gd name="connsiteX0" fmla="*/ 0 w 48206"/>
                <a:gd name="connsiteY0" fmla="*/ 0 h 137588"/>
                <a:gd name="connsiteX1" fmla="*/ 48206 w 48206"/>
                <a:gd name="connsiteY1" fmla="*/ 137589 h 13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6" h="137588">
                  <a:moveTo>
                    <a:pt x="0" y="0"/>
                  </a:moveTo>
                  <a:lnTo>
                    <a:pt x="48206" y="137589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53" name="Forme libre 273">
              <a:extLst>
                <a:ext uri="{FF2B5EF4-FFF2-40B4-BE49-F238E27FC236}">
                  <a16:creationId xmlns:a16="http://schemas.microsoft.com/office/drawing/2014/main" id="{8D9941A8-FB04-F259-AD30-8D54720972CC}"/>
                </a:ext>
              </a:extLst>
            </p:cNvPr>
            <p:cNvSpPr/>
            <p:nvPr/>
          </p:nvSpPr>
          <p:spPr>
            <a:xfrm>
              <a:off x="2920680" y="1143773"/>
              <a:ext cx="142322" cy="63265"/>
            </a:xfrm>
            <a:custGeom>
              <a:avLst/>
              <a:gdLst>
                <a:gd name="connsiteX0" fmla="*/ 142323 w 142322"/>
                <a:gd name="connsiteY0" fmla="*/ 0 h 63265"/>
                <a:gd name="connsiteX1" fmla="*/ 0 w 142322"/>
                <a:gd name="connsiteY1" fmla="*/ 63265 h 6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322" h="63265">
                  <a:moveTo>
                    <a:pt x="142323" y="0"/>
                  </a:moveTo>
                  <a:lnTo>
                    <a:pt x="0" y="63265"/>
                  </a:lnTo>
                </a:path>
              </a:pathLst>
            </a:custGeom>
            <a:noFill/>
            <a:ln w="12700" cap="rnd">
              <a:solidFill>
                <a:srgbClr val="E100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  <p:sp>
          <p:nvSpPr>
            <p:cNvPr id="254" name="Forme libre 274">
              <a:extLst>
                <a:ext uri="{FF2B5EF4-FFF2-40B4-BE49-F238E27FC236}">
                  <a16:creationId xmlns:a16="http://schemas.microsoft.com/office/drawing/2014/main" id="{97A61FB8-99DF-F2BE-06BA-7A4A85DDE635}"/>
                </a:ext>
              </a:extLst>
            </p:cNvPr>
            <p:cNvSpPr/>
            <p:nvPr/>
          </p:nvSpPr>
          <p:spPr>
            <a:xfrm>
              <a:off x="779651" y="107425"/>
              <a:ext cx="1097925" cy="1097925"/>
            </a:xfrm>
            <a:custGeom>
              <a:avLst/>
              <a:gdLst>
                <a:gd name="connsiteX0" fmla="*/ 1097926 w 1097925"/>
                <a:gd name="connsiteY0" fmla="*/ 548963 h 1097925"/>
                <a:gd name="connsiteX1" fmla="*/ 548963 w 1097925"/>
                <a:gd name="connsiteY1" fmla="*/ 1097926 h 1097925"/>
                <a:gd name="connsiteX2" fmla="*/ 0 w 1097925"/>
                <a:gd name="connsiteY2" fmla="*/ 548963 h 1097925"/>
                <a:gd name="connsiteX3" fmla="*/ 548963 w 1097925"/>
                <a:gd name="connsiteY3" fmla="*/ 0 h 1097925"/>
                <a:gd name="connsiteX4" fmla="*/ 1097926 w 1097925"/>
                <a:gd name="connsiteY4" fmla="*/ 548963 h 10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25" h="1097925">
                  <a:moveTo>
                    <a:pt x="1097926" y="548963"/>
                  </a:moveTo>
                  <a:cubicBezTo>
                    <a:pt x="1097926" y="852147"/>
                    <a:pt x="852147" y="1097926"/>
                    <a:pt x="548963" y="1097926"/>
                  </a:cubicBezTo>
                  <a:cubicBezTo>
                    <a:pt x="245779" y="1097926"/>
                    <a:pt x="0" y="852147"/>
                    <a:pt x="0" y="548963"/>
                  </a:cubicBezTo>
                  <a:cubicBezTo>
                    <a:pt x="0" y="245779"/>
                    <a:pt x="245779" y="0"/>
                    <a:pt x="548963" y="0"/>
                  </a:cubicBezTo>
                  <a:cubicBezTo>
                    <a:pt x="852147" y="0"/>
                    <a:pt x="1097926" y="245779"/>
                    <a:pt x="1097926" y="548963"/>
                  </a:cubicBezTo>
                  <a:close/>
                </a:path>
              </a:pathLst>
            </a:custGeom>
            <a:solidFill>
              <a:srgbClr val="F7ACBB">
                <a:alpha val="20000"/>
              </a:srgb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noProof="0" dirty="0"/>
            </a:p>
          </p:txBody>
        </p:sp>
      </p:grpSp>
      <p:sp>
        <p:nvSpPr>
          <p:cNvPr id="255" name="Rectangle : coins arrondis 254">
            <a:extLst>
              <a:ext uri="{FF2B5EF4-FFF2-40B4-BE49-F238E27FC236}">
                <a16:creationId xmlns:a16="http://schemas.microsoft.com/office/drawing/2014/main" id="{51FAA3C7-7F32-5634-C455-AF3192DFD317}"/>
              </a:ext>
            </a:extLst>
          </p:cNvPr>
          <p:cNvSpPr/>
          <p:nvPr/>
        </p:nvSpPr>
        <p:spPr>
          <a:xfrm>
            <a:off x="1609012" y="2630463"/>
            <a:ext cx="2264338" cy="50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Sector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público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6" name="Rectangle : coins arrondis 255">
            <a:extLst>
              <a:ext uri="{FF2B5EF4-FFF2-40B4-BE49-F238E27FC236}">
                <a16:creationId xmlns:a16="http://schemas.microsoft.com/office/drawing/2014/main" id="{D271EEC8-BCDA-FC44-47B1-0257C1A8D00B}"/>
              </a:ext>
            </a:extLst>
          </p:cNvPr>
          <p:cNvSpPr/>
          <p:nvPr/>
        </p:nvSpPr>
        <p:spPr>
          <a:xfrm>
            <a:off x="1597354" y="4416610"/>
            <a:ext cx="2275996" cy="50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Sector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privado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7" name="Rectangle : coins arrondis 256">
            <a:extLst>
              <a:ext uri="{FF2B5EF4-FFF2-40B4-BE49-F238E27FC236}">
                <a16:creationId xmlns:a16="http://schemas.microsoft.com/office/drawing/2014/main" id="{61D0084A-7B6E-C23B-9D02-263D4685964B}"/>
              </a:ext>
            </a:extLst>
          </p:cNvPr>
          <p:cNvSpPr/>
          <p:nvPr/>
        </p:nvSpPr>
        <p:spPr>
          <a:xfrm>
            <a:off x="1597354" y="6260374"/>
            <a:ext cx="2275996" cy="50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Cooperación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técnica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3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757C7C0-C523-8FB8-8BB7-A0370C97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572" y="1370578"/>
            <a:ext cx="10003285" cy="52451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072CB5D-C48C-2060-30FE-91D35FEC6B5F}"/>
              </a:ext>
            </a:extLst>
          </p:cNvPr>
          <p:cNvSpPr txBox="1"/>
          <p:nvPr/>
        </p:nvSpPr>
        <p:spPr>
          <a:xfrm>
            <a:off x="4268178" y="6466961"/>
            <a:ext cx="4806856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998" i="1" noProof="0" dirty="0">
                <a:solidFill>
                  <a:schemeClr val="tx2"/>
                </a:solidFill>
              </a:rPr>
              <a:t>Distribución geográfica de las autorizaciones de nueva financiación en 2024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9D26EE-A3ED-8261-28F6-F0F5F967A41D}"/>
              </a:ext>
            </a:extLst>
          </p:cNvPr>
          <p:cNvSpPr txBox="1"/>
          <p:nvPr/>
        </p:nvSpPr>
        <p:spPr>
          <a:xfrm>
            <a:off x="7238683" y="4652702"/>
            <a:ext cx="1797140" cy="53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es-ES_tradnl" sz="1432" b="1" kern="0" noProof="0" dirty="0">
                <a:solidFill>
                  <a:schemeClr val="tx2"/>
                </a:solidFill>
              </a:rPr>
              <a:t>TRES OCÉANOS </a:t>
            </a:r>
          </a:p>
          <a:p>
            <a:pPr defTabSz="829544">
              <a:defRPr/>
            </a:pPr>
            <a:r>
              <a:rPr lang="es-ES_tradnl" sz="1432" b="1" kern="0" noProof="0" dirty="0">
                <a:solidFill>
                  <a:schemeClr val="tx2"/>
                </a:solidFill>
              </a:rPr>
              <a:t>(13 %)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46536E-FEAE-D1C3-CA92-150B15B54022}"/>
              </a:ext>
            </a:extLst>
          </p:cNvPr>
          <p:cNvSpPr txBox="1"/>
          <p:nvPr/>
        </p:nvSpPr>
        <p:spPr>
          <a:xfrm>
            <a:off x="9327034" y="3889514"/>
            <a:ext cx="1533005" cy="2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es-ES_tradnl" sz="1089" b="1" kern="0" noProof="0" dirty="0">
                <a:solidFill>
                  <a:schemeClr val="tx2"/>
                </a:solidFill>
              </a:rPr>
              <a:t>VARIOS PAÍSES (3 %)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BE29DC5-BEC1-D6C3-CEE9-B8B971ADA2E7}"/>
              </a:ext>
            </a:extLst>
          </p:cNvPr>
          <p:cNvSpPr/>
          <p:nvPr/>
        </p:nvSpPr>
        <p:spPr>
          <a:xfrm>
            <a:off x="3713073" y="4967324"/>
            <a:ext cx="941000" cy="830997"/>
          </a:xfrm>
          <a:prstGeom prst="ellipse">
            <a:avLst/>
          </a:prstGeom>
          <a:solidFill>
            <a:srgbClr val="4C338E">
              <a:alpha val="8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544">
              <a:defRPr/>
            </a:pPr>
            <a:endParaRPr lang="es-ES_tradnl" sz="1432" kern="0" noProof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897640-BBB7-F8DA-BD3C-CE195BFA1525}"/>
              </a:ext>
            </a:extLst>
          </p:cNvPr>
          <p:cNvSpPr/>
          <p:nvPr/>
        </p:nvSpPr>
        <p:spPr>
          <a:xfrm>
            <a:off x="5258847" y="3889514"/>
            <a:ext cx="925738" cy="711935"/>
          </a:xfrm>
          <a:prstGeom prst="ellipse">
            <a:avLst/>
          </a:prstGeom>
          <a:solidFill>
            <a:schemeClr val="accent4">
              <a:alpha val="66861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544">
              <a:defRPr/>
            </a:pPr>
            <a:endParaRPr lang="es-ES_tradnl" sz="1432" kern="0" noProof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471A64-12EC-AEA3-98CF-852F1F278DFF}"/>
              </a:ext>
            </a:extLst>
          </p:cNvPr>
          <p:cNvSpPr txBox="1"/>
          <p:nvPr/>
        </p:nvSpPr>
        <p:spPr>
          <a:xfrm>
            <a:off x="6739685" y="1711023"/>
            <a:ext cx="2183057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829544">
              <a:defRPr/>
            </a:pPr>
            <a:r>
              <a:rPr lang="es-ES_tradnl" sz="1633" b="1" kern="0" noProof="0" dirty="0">
                <a:solidFill>
                  <a:schemeClr val="tx2"/>
                </a:solidFill>
              </a:rPr>
              <a:t>ORIENTE (28 %) </a:t>
            </a:r>
            <a:endParaRPr lang="es-ES_tradnl" sz="1452" b="1" kern="0" noProof="0" dirty="0">
              <a:solidFill>
                <a:schemeClr val="tx2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BB26162-FE06-6BD5-E494-434AC85A2428}"/>
              </a:ext>
            </a:extLst>
          </p:cNvPr>
          <p:cNvSpPr/>
          <p:nvPr/>
        </p:nvSpPr>
        <p:spPr>
          <a:xfrm>
            <a:off x="7752279" y="5015842"/>
            <a:ext cx="834953" cy="733960"/>
          </a:xfrm>
          <a:prstGeom prst="ellipse">
            <a:avLst/>
          </a:prstGeom>
          <a:solidFill>
            <a:srgbClr val="30A8E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544">
              <a:defRPr/>
            </a:pPr>
            <a:endParaRPr lang="es-ES_tradnl" sz="1432" kern="0" noProof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592ED-4F0A-61B1-0E16-6B8CFEDBE4D7}"/>
              </a:ext>
            </a:extLst>
          </p:cNvPr>
          <p:cNvSpPr/>
          <p:nvPr/>
        </p:nvSpPr>
        <p:spPr>
          <a:xfrm>
            <a:off x="4625121" y="5091773"/>
            <a:ext cx="925738" cy="533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es-ES_tradnl" sz="1432" b="1" kern="0" noProof="0" dirty="0">
                <a:solidFill>
                  <a:schemeClr val="tx2"/>
                </a:solidFill>
              </a:rPr>
              <a:t>AMÉRICA </a:t>
            </a:r>
          </a:p>
          <a:p>
            <a:pPr defTabSz="829544">
              <a:defRPr/>
            </a:pPr>
            <a:r>
              <a:rPr lang="es-ES_tradnl" sz="1432" b="1" kern="0" noProof="0" dirty="0">
                <a:solidFill>
                  <a:schemeClr val="tx2"/>
                </a:solidFill>
              </a:rPr>
              <a:t>LATINA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3AFD5C-DDBE-C76F-DB2E-903335948B5A}"/>
              </a:ext>
            </a:extLst>
          </p:cNvPr>
          <p:cNvSpPr/>
          <p:nvPr/>
        </p:nvSpPr>
        <p:spPr>
          <a:xfrm>
            <a:off x="4223515" y="2584726"/>
            <a:ext cx="182782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es-ES_tradnl" sz="1814" b="1" kern="0" noProof="0" dirty="0">
                <a:solidFill>
                  <a:schemeClr val="tx2"/>
                </a:solidFill>
              </a:rPr>
              <a:t>ÁFRICA (40 %)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F7ADD-4C0D-33BA-DF42-99ED069E2999}"/>
              </a:ext>
            </a:extLst>
          </p:cNvPr>
          <p:cNvSpPr/>
          <p:nvPr/>
        </p:nvSpPr>
        <p:spPr>
          <a:xfrm>
            <a:off x="5137427" y="4058484"/>
            <a:ext cx="112052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defRPr/>
            </a:pPr>
            <a:r>
              <a:rPr lang="es-ES_tradnl" sz="1750" b="1" kern="0" noProof="0" dirty="0">
                <a:solidFill>
                  <a:srgbClr val="FFFFFF"/>
                </a:solidFill>
              </a:rPr>
              <a:t>5500 M €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49A214-7E59-E5F2-0FA4-CEBF85B12BC3}"/>
              </a:ext>
            </a:extLst>
          </p:cNvPr>
          <p:cNvSpPr/>
          <p:nvPr/>
        </p:nvSpPr>
        <p:spPr>
          <a:xfrm>
            <a:off x="3743153" y="5201488"/>
            <a:ext cx="940999" cy="28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defRPr/>
            </a:pPr>
            <a:r>
              <a:rPr lang="es-ES_tradnl" sz="1273" b="1" kern="0" noProof="0" dirty="0">
                <a:solidFill>
                  <a:srgbClr val="FFFFFF"/>
                </a:solidFill>
              </a:rPr>
              <a:t>2200 M € </a:t>
            </a:r>
            <a:endParaRPr lang="es-ES_tradnl" sz="1273" kern="0" noProof="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6C1EB5-F538-938A-82D5-C4096F3E3E0A}"/>
              </a:ext>
            </a:extLst>
          </p:cNvPr>
          <p:cNvSpPr/>
          <p:nvPr/>
        </p:nvSpPr>
        <p:spPr>
          <a:xfrm>
            <a:off x="7736323" y="5236463"/>
            <a:ext cx="830938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defRPr/>
            </a:pPr>
            <a:r>
              <a:rPr lang="es-ES_tradnl" sz="1270" b="1" kern="0" noProof="0" dirty="0">
                <a:solidFill>
                  <a:srgbClr val="FFFFFF"/>
                </a:solidFill>
              </a:rPr>
              <a:t>1600 M €</a:t>
            </a:r>
            <a:endParaRPr lang="es-ES_tradnl" sz="1270" kern="0" noProof="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DF54E6-43DC-F569-B547-152F916E16C0}"/>
              </a:ext>
            </a:extLst>
          </p:cNvPr>
          <p:cNvSpPr/>
          <p:nvPr/>
        </p:nvSpPr>
        <p:spPr>
          <a:xfrm>
            <a:off x="9344337" y="3685035"/>
            <a:ext cx="749200" cy="2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es-ES_tradnl" sz="1089" b="1" kern="0" noProof="0" dirty="0">
                <a:solidFill>
                  <a:schemeClr val="tx2"/>
                </a:solidFill>
              </a:rPr>
              <a:t>500 M € </a:t>
            </a:r>
            <a:endParaRPr lang="es-ES_tradnl" sz="1089" kern="0" noProof="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441797-D5E6-4A96-4464-D69C2A053754}"/>
              </a:ext>
            </a:extLst>
          </p:cNvPr>
          <p:cNvSpPr/>
          <p:nvPr/>
        </p:nvSpPr>
        <p:spPr>
          <a:xfrm>
            <a:off x="7281300" y="1882833"/>
            <a:ext cx="973944" cy="337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defRPr/>
            </a:pPr>
            <a:r>
              <a:rPr lang="es-ES_tradnl" sz="1591" b="1" kern="0" noProof="0" dirty="0">
                <a:solidFill>
                  <a:srgbClr val="FFFFFF"/>
                </a:solidFill>
              </a:rPr>
              <a:t>3900 M </a:t>
            </a:r>
            <a:r>
              <a:rPr lang="es-ES_tradnl" sz="1432" b="1" kern="0" noProof="0" dirty="0">
                <a:solidFill>
                  <a:srgbClr val="FFFFFF"/>
                </a:solidFill>
              </a:rPr>
              <a:t>€</a:t>
            </a:r>
            <a:r>
              <a:rPr lang="es-ES_tradnl" sz="1591" b="1" kern="0" noProof="0" dirty="0">
                <a:solidFill>
                  <a:srgbClr val="FFFFFF"/>
                </a:solidFill>
              </a:rPr>
              <a:t> </a:t>
            </a:r>
            <a:endParaRPr lang="es-ES_tradnl" sz="1591" kern="0" noProof="0" dirty="0">
              <a:solidFill>
                <a:srgbClr val="FFFFFF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6AA1253-9156-E45A-1484-51BD1A5B24EC}"/>
              </a:ext>
            </a:extLst>
          </p:cNvPr>
          <p:cNvSpPr txBox="1"/>
          <p:nvPr/>
        </p:nvSpPr>
        <p:spPr>
          <a:xfrm>
            <a:off x="5033234" y="1933903"/>
            <a:ext cx="1817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es-ES_tradnl" sz="1200" b="1" kern="0" noProof="0" dirty="0">
                <a:solidFill>
                  <a:schemeClr val="tx2"/>
                </a:solidFill>
              </a:rPr>
              <a:t>VECINDAD EUROPEA </a:t>
            </a:r>
          </a:p>
          <a:p>
            <a:pPr defTabSz="829544">
              <a:defRPr/>
            </a:pPr>
            <a:r>
              <a:rPr lang="es-ES_tradnl" sz="1200" b="1" kern="0" noProof="0" dirty="0">
                <a:solidFill>
                  <a:schemeClr val="tx2"/>
                </a:solidFill>
              </a:rPr>
              <a:t>INCLUIDA (13 %)</a:t>
            </a:r>
            <a:endParaRPr lang="es-ES_tradnl" sz="1050" b="1" kern="0" noProof="0" dirty="0">
              <a:solidFill>
                <a:schemeClr val="tx2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D06A447-059E-7D76-4535-829BCE16A24E}"/>
              </a:ext>
            </a:extLst>
          </p:cNvPr>
          <p:cNvSpPr/>
          <p:nvPr/>
        </p:nvSpPr>
        <p:spPr>
          <a:xfrm>
            <a:off x="6001145" y="2337662"/>
            <a:ext cx="617928" cy="553567"/>
          </a:xfrm>
          <a:prstGeom prst="ellipse">
            <a:avLst/>
          </a:prstGeom>
          <a:solidFill>
            <a:srgbClr val="EC660A">
              <a:alpha val="8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544">
              <a:defRPr/>
            </a:pPr>
            <a:endParaRPr lang="es-ES_tradnl" sz="1432" kern="0" noProof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405980-DFA0-4854-2FA1-40A72EC5B1B1}"/>
              </a:ext>
            </a:extLst>
          </p:cNvPr>
          <p:cNvSpPr/>
          <p:nvPr/>
        </p:nvSpPr>
        <p:spPr>
          <a:xfrm>
            <a:off x="5793959" y="2435848"/>
            <a:ext cx="1058889" cy="455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defRPr/>
            </a:pPr>
            <a:r>
              <a:rPr lang="es-ES_tradnl" sz="1089" b="1" kern="0" noProof="0" dirty="0">
                <a:solidFill>
                  <a:srgbClr val="FFFFFF"/>
                </a:solidFill>
              </a:rPr>
              <a:t>incluidos </a:t>
            </a:r>
          </a:p>
          <a:p>
            <a:pPr algn="ctr" defTabSz="829544">
              <a:defRPr/>
            </a:pPr>
            <a:r>
              <a:rPr lang="es-ES_tradnl" sz="1089" b="1" kern="0" noProof="0" dirty="0">
                <a:solidFill>
                  <a:srgbClr val="FFFFFF"/>
                </a:solidFill>
              </a:rPr>
              <a:t>1800</a:t>
            </a:r>
            <a:r>
              <a:rPr lang="es-ES_tradnl" sz="998" b="1" kern="0" noProof="0" dirty="0">
                <a:solidFill>
                  <a:srgbClr val="FFFFFF"/>
                </a:solidFill>
              </a:rPr>
              <a:t> M </a:t>
            </a:r>
            <a:r>
              <a:rPr lang="es-ES_tradnl" sz="1089" b="1" kern="0" noProof="0" dirty="0">
                <a:solidFill>
                  <a:srgbClr val="FFFFFF"/>
                </a:solidFill>
              </a:rPr>
              <a:t>€</a:t>
            </a:r>
            <a:r>
              <a:rPr lang="es-ES_tradnl" sz="1270" b="1" kern="0" noProof="0" dirty="0">
                <a:solidFill>
                  <a:srgbClr val="FFFFFF"/>
                </a:solidFill>
              </a:rPr>
              <a:t> </a:t>
            </a:r>
            <a:endParaRPr lang="es-ES_tradnl" sz="1270" kern="0" noProof="0" dirty="0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51370" y="1011677"/>
            <a:ext cx="552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Nuestras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inversiones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en 2024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34A8688-E8AE-7275-592A-AE65C1D137D6}"/>
              </a:ext>
            </a:extLst>
          </p:cNvPr>
          <p:cNvSpPr/>
          <p:nvPr/>
        </p:nvSpPr>
        <p:spPr>
          <a:xfrm>
            <a:off x="9301677" y="3804193"/>
            <a:ext cx="85321" cy="85321"/>
          </a:xfrm>
          <a:prstGeom prst="ellipse">
            <a:avLst/>
          </a:prstGeom>
          <a:solidFill>
            <a:srgbClr val="000091">
              <a:alpha val="7066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544">
              <a:defRPr/>
            </a:pPr>
            <a:endParaRPr lang="es-ES_tradnl" sz="1633" kern="0" noProof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752F1B6-8D4E-5259-675A-E7AE14E5E176}"/>
              </a:ext>
            </a:extLst>
          </p:cNvPr>
          <p:cNvSpPr txBox="1"/>
          <p:nvPr/>
        </p:nvSpPr>
        <p:spPr>
          <a:xfrm>
            <a:off x="4654073" y="5576843"/>
            <a:ext cx="1466036" cy="31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es-ES_tradnl" sz="1432" b="1" kern="0" noProof="0" dirty="0">
                <a:solidFill>
                  <a:srgbClr val="304F6D"/>
                </a:solidFill>
              </a:rPr>
              <a:t>(16 %)</a:t>
            </a:r>
            <a:endParaRPr lang="es-ES_tradnl" sz="1114" b="1" kern="0" noProof="0" dirty="0">
              <a:solidFill>
                <a:srgbClr val="304F6D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13475E1-E24D-69A5-355E-C88628333B9A}"/>
              </a:ext>
            </a:extLst>
          </p:cNvPr>
          <p:cNvSpPr/>
          <p:nvPr/>
        </p:nvSpPr>
        <p:spPr>
          <a:xfrm>
            <a:off x="7722102" y="2086492"/>
            <a:ext cx="925148" cy="925148"/>
          </a:xfrm>
          <a:prstGeom prst="ellipse">
            <a:avLst/>
          </a:prstGeom>
          <a:solidFill>
            <a:srgbClr val="F69D24">
              <a:alpha val="7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544">
              <a:defRPr/>
            </a:pPr>
            <a:endParaRPr lang="es-ES_tradnl" sz="1432" kern="0" noProof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EC7F7A-6C87-805C-C036-096F6826A4EC}"/>
              </a:ext>
            </a:extLst>
          </p:cNvPr>
          <p:cNvSpPr/>
          <p:nvPr/>
        </p:nvSpPr>
        <p:spPr>
          <a:xfrm>
            <a:off x="7627990" y="2343503"/>
            <a:ext cx="1125218" cy="337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defRPr/>
            </a:pPr>
            <a:r>
              <a:rPr lang="es-ES_tradnl" sz="1591" b="1" kern="0" noProof="0" dirty="0">
                <a:solidFill>
                  <a:srgbClr val="FFFFFF"/>
                </a:solidFill>
              </a:rPr>
              <a:t>3900 M </a:t>
            </a:r>
            <a:r>
              <a:rPr lang="es-ES_tradnl" sz="1432" b="1" kern="0" noProof="0" dirty="0">
                <a:solidFill>
                  <a:srgbClr val="FFFFFF"/>
                </a:solidFill>
              </a:rPr>
              <a:t>€</a:t>
            </a:r>
            <a:r>
              <a:rPr lang="es-ES_tradnl" sz="1591" b="1" kern="0" noProof="0" dirty="0">
                <a:solidFill>
                  <a:srgbClr val="FFFFFF"/>
                </a:solidFill>
              </a:rPr>
              <a:t> </a:t>
            </a:r>
            <a:endParaRPr lang="es-ES_tradnl" sz="1591" kern="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8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56336" y="2161254"/>
            <a:ext cx="65451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ARIZ, </a:t>
            </a:r>
            <a:r>
              <a:rPr lang="fr-FR" sz="26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garantías</a:t>
            </a:r>
            <a:r>
              <a:rPr lang="fr-FR" sz="26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 para el </a:t>
            </a:r>
            <a:r>
              <a:rPr lang="fr-FR" sz="26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desarrollo</a:t>
            </a:r>
            <a:endParaRPr lang="es-ES" sz="26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56336" y="2904392"/>
            <a:ext cx="599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PROPARCO como socio para compartir el riesgo de crédito de las </a:t>
            </a:r>
            <a:r>
              <a:rPr lang="es-ES" dirty="0" err="1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MiPyMEs</a:t>
            </a:r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 desde 2008</a:t>
            </a:r>
          </a:p>
          <a:p>
            <a:endParaRPr lang="es-ES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6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559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ARIZ,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garantías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para el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desarrollo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19AA3A-404E-4952-0C31-8EC54C9E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495" y="1473342"/>
            <a:ext cx="8557649" cy="50482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1224E3A-F35A-E06F-F3D3-265083662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74" y="5967215"/>
            <a:ext cx="2275996" cy="8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0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537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Prioridades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y </a:t>
            </a:r>
            <a:r>
              <a:rPr lang="fr-F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ventajas</a:t>
            </a:r>
            <a:r>
              <a:rPr lang="fr-F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de ARIZ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BEB62C-C6DE-8CA1-DCAE-29629AF4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20" y="1666989"/>
            <a:ext cx="8474509" cy="45785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FC5CCD-5C8E-588D-56A4-0B53BED8FCD6}"/>
              </a:ext>
            </a:extLst>
          </p:cNvPr>
          <p:cNvSpPr/>
          <p:nvPr/>
        </p:nvSpPr>
        <p:spPr>
          <a:xfrm>
            <a:off x="8445260" y="1666989"/>
            <a:ext cx="2486369" cy="50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C3E549-AC82-C892-AA16-CD34BCBD3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74" y="5967215"/>
            <a:ext cx="2275996" cy="8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7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577</Words>
  <Application>Microsoft Office PowerPoint</Application>
  <PresentationFormat>Grand écran</PresentationFormat>
  <Paragraphs>132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Aptos</vt:lpstr>
      <vt:lpstr>Arial</vt:lpstr>
      <vt:lpstr>Century Gothic</vt:lpstr>
      <vt:lpstr>Montserrat ExtraBold</vt:lpstr>
      <vt:lpstr>Montserrat SemiBold</vt:lpstr>
      <vt:lpstr>Times New Roman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CHARA Lorena</cp:lastModifiedBy>
  <cp:revision>38</cp:revision>
  <dcterms:created xsi:type="dcterms:W3CDTF">2025-09-09T18:47:21Z</dcterms:created>
  <dcterms:modified xsi:type="dcterms:W3CDTF">2025-09-23T19:36:46Z</dcterms:modified>
</cp:coreProperties>
</file>