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0" r:id="rId4"/>
  </p:sldMasterIdLst>
  <p:notesMasterIdLst>
    <p:notesMasterId r:id="rId12"/>
  </p:notesMasterIdLst>
  <p:sldIdLst>
    <p:sldId id="2561" r:id="rId5"/>
    <p:sldId id="2563" r:id="rId6"/>
    <p:sldId id="2565" r:id="rId7"/>
    <p:sldId id="2567" r:id="rId8"/>
    <p:sldId id="2569" r:id="rId9"/>
    <p:sldId id="2571" r:id="rId10"/>
    <p:sldId id="257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SMEA Guarantees and Strategic Role in Agriculture" id="{8B866C18-946C-4124-A093-033176F4386F}">
          <p14:sldIdLst>
            <p14:sldId id="2561"/>
          </p14:sldIdLst>
        </p14:section>
        <p14:section name="ISMEA Overview" id="{8E224D0A-A3CE-4A6B-ADCB-60C614170392}">
          <p14:sldIdLst/>
        </p14:section>
        <p14:section name="Evolution of ISMEA Guarantees" id="{264C7848-413C-467B-A790-6DE5EEB79D3D}">
          <p14:sldIdLst/>
        </p14:section>
        <p14:section name="Subsidiary Guarantee" id="{37D06C21-55B0-4404-B446-B4565008A212}">
          <p14:sldIdLst/>
        </p14:section>
        <p14:section name="Modern Guarantee Instruments" id="{C8A1E0EE-000F-4208-B460-D9E746A58AEC}">
          <p14:sldIdLst>
            <p14:sldId id="2563"/>
          </p14:sldIdLst>
        </p14:section>
        <p14:section name="Emergency Guarantee Programs" id="{38AA64CB-2F57-4264-9C84-52A53467C7CA}">
          <p14:sldIdLst>
            <p14:sldId id="2565"/>
          </p14:sldIdLst>
        </p14:section>
        <p14:section name="Strategic Impact" id="{11ED0802-5855-479D-B300-0A09318C210B}">
          <p14:sldIdLst>
            <p14:sldId id="2567"/>
            <p14:sldId id="2569"/>
            <p14:sldId id="2571"/>
            <p14:sldId id="2573"/>
          </p14:sldIdLst>
        </p14:section>
      </p14:sectionLst>
    </p:ext>
    <p:ext uri="{EFAFB233-063F-42B5-8137-9DF3F51BA10A}">
      <p15:sldGuideLst xmlns:p15="http://schemas.microsoft.com/office/powerpoint/2012/main">
        <p15:guide id="2" pos="3840">
          <p15:clr>
            <a:srgbClr val="A4A3A4"/>
          </p15:clr>
        </p15:guide>
        <p15:guide id="3" orient="horz" pos="2400">
          <p15:clr>
            <a:srgbClr val="A4A3A4"/>
          </p15:clr>
        </p15:guide>
        <p15:guide id="4" pos="57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0E43FD-3D9D-4E94-BE1A-5EB7E340EB9A}" v="315" dt="2025-09-16T12:16:57.8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12467" autoAdjust="0"/>
    <p:restoredTop sz="86420" autoAdjust="0"/>
  </p:normalViewPr>
  <p:slideViewPr>
    <p:cSldViewPr>
      <p:cViewPr varScale="1">
        <p:scale>
          <a:sx n="136" d="100"/>
          <a:sy n="136" d="100"/>
        </p:scale>
        <p:origin x="1392" y="84"/>
      </p:cViewPr>
      <p:guideLst>
        <p:guide pos="3840"/>
        <p:guide orient="horz" pos="2400"/>
        <p:guide pos="5712"/>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orgio Venceslai" userId="4161c0fe-791d-4050-af50-a686741e2322" providerId="ADAL" clId="{B3DB699F-4214-4C82-A15A-29DE537CF119}"/>
    <pc:docChg chg="undo custSel addSld delSld modSld modMainMaster modSection">
      <pc:chgData name="Giorgio Venceslai" userId="4161c0fe-791d-4050-af50-a686741e2322" providerId="ADAL" clId="{B3DB699F-4214-4C82-A15A-29DE537CF119}" dt="2025-09-16T12:16:57.853" v="300" actId="12"/>
      <pc:docMkLst>
        <pc:docMk/>
      </pc:docMkLst>
      <pc:sldChg chg="add del">
        <pc:chgData name="Giorgio Venceslai" userId="4161c0fe-791d-4050-af50-a686741e2322" providerId="ADAL" clId="{B3DB699F-4214-4C82-A15A-29DE537CF119}" dt="2025-09-16T11:53:54.246" v="14"/>
        <pc:sldMkLst>
          <pc:docMk/>
          <pc:sldMk cId="350497111" sldId="256"/>
        </pc:sldMkLst>
      </pc:sldChg>
      <pc:sldChg chg="add del">
        <pc:chgData name="Giorgio Venceslai" userId="4161c0fe-791d-4050-af50-a686741e2322" providerId="ADAL" clId="{B3DB699F-4214-4C82-A15A-29DE537CF119}" dt="2025-09-16T11:56:54.123" v="36"/>
        <pc:sldMkLst>
          <pc:docMk/>
          <pc:sldMk cId="2536439753" sldId="257"/>
        </pc:sldMkLst>
      </pc:sldChg>
      <pc:sldChg chg="add del">
        <pc:chgData name="Giorgio Venceslai" userId="4161c0fe-791d-4050-af50-a686741e2322" providerId="ADAL" clId="{B3DB699F-4214-4C82-A15A-29DE537CF119}" dt="2025-09-16T11:56:53.501" v="32"/>
        <pc:sldMkLst>
          <pc:docMk/>
          <pc:sldMk cId="611990006" sldId="262"/>
        </pc:sldMkLst>
      </pc:sldChg>
      <pc:sldChg chg="addSp delSp modSp add del mod modClrScheme addAnim delAnim modAnim chgLayout">
        <pc:chgData name="Giorgio Venceslai" userId="4161c0fe-791d-4050-af50-a686741e2322" providerId="ADAL" clId="{B3DB699F-4214-4C82-A15A-29DE537CF119}" dt="2025-09-16T12:07:05.245" v="175" actId="20577"/>
        <pc:sldMkLst>
          <pc:docMk/>
          <pc:sldMk cId="548256416" sldId="2561"/>
        </pc:sldMkLst>
        <pc:spChg chg="mod ord">
          <ac:chgData name="Giorgio Venceslai" userId="4161c0fe-791d-4050-af50-a686741e2322" providerId="ADAL" clId="{B3DB699F-4214-4C82-A15A-29DE537CF119}" dt="2025-09-16T12:07:05.245" v="175" actId="20577"/>
          <ac:spMkLst>
            <pc:docMk/>
            <pc:sldMk cId="548256416" sldId="2561"/>
            <ac:spMk id="2" creationId="{B6970C93-B4D6-4D8B-17A1-563A296FD3CE}"/>
          </ac:spMkLst>
        </pc:spChg>
        <pc:spChg chg="add del mod">
          <ac:chgData name="Giorgio Venceslai" userId="4161c0fe-791d-4050-af50-a686741e2322" providerId="ADAL" clId="{B3DB699F-4214-4C82-A15A-29DE537CF119}" dt="2025-09-16T12:02:58.416" v="90" actId="700"/>
          <ac:spMkLst>
            <pc:docMk/>
            <pc:sldMk cId="548256416" sldId="2561"/>
            <ac:spMk id="3" creationId="{9FBB9EA1-4ACF-9F42-BE2F-780A81C97D07}"/>
          </ac:spMkLst>
        </pc:spChg>
        <pc:spChg chg="add mod">
          <ac:chgData name="Giorgio Venceslai" userId="4161c0fe-791d-4050-af50-a686741e2322" providerId="ADAL" clId="{B3DB699F-4214-4C82-A15A-29DE537CF119}" dt="2025-09-16T12:06:17.931" v="148" actId="5793"/>
          <ac:spMkLst>
            <pc:docMk/>
            <pc:sldMk cId="548256416" sldId="2561"/>
            <ac:spMk id="4" creationId="{33DF5471-DCDA-4A91-87F8-B85630C5B38D}"/>
          </ac:spMkLst>
        </pc:spChg>
      </pc:sldChg>
      <pc:sldChg chg="del">
        <pc:chgData name="Giorgio Venceslai" userId="4161c0fe-791d-4050-af50-a686741e2322" providerId="ADAL" clId="{B3DB699F-4214-4C82-A15A-29DE537CF119}" dt="2025-09-16T11:49:01.541" v="1" actId="2696"/>
        <pc:sldMkLst>
          <pc:docMk/>
          <pc:sldMk cId="160131097" sldId="2562"/>
        </pc:sldMkLst>
      </pc:sldChg>
      <pc:sldChg chg="addSp delSp modSp mod modClrScheme chgLayout">
        <pc:chgData name="Giorgio Venceslai" userId="4161c0fe-791d-4050-af50-a686741e2322" providerId="ADAL" clId="{B3DB699F-4214-4C82-A15A-29DE537CF119}" dt="2025-09-16T12:16:57.853" v="300" actId="12"/>
        <pc:sldMkLst>
          <pc:docMk/>
          <pc:sldMk cId="2897509130" sldId="2563"/>
        </pc:sldMkLst>
        <pc:spChg chg="mod ord">
          <ac:chgData name="Giorgio Venceslai" userId="4161c0fe-791d-4050-af50-a686741e2322" providerId="ADAL" clId="{B3DB699F-4214-4C82-A15A-29DE537CF119}" dt="2025-09-16T12:08:14.457" v="180" actId="1076"/>
          <ac:spMkLst>
            <pc:docMk/>
            <pc:sldMk cId="2897509130" sldId="2563"/>
            <ac:spMk id="2" creationId="{0DD8532E-8C4A-0A7D-F2CF-5EBEE532DCE5}"/>
          </ac:spMkLst>
        </pc:spChg>
        <pc:spChg chg="add del mod">
          <ac:chgData name="Giorgio Venceslai" userId="4161c0fe-791d-4050-af50-a686741e2322" providerId="ADAL" clId="{B3DB699F-4214-4C82-A15A-29DE537CF119}" dt="2025-09-16T12:00:06.241" v="54" actId="478"/>
          <ac:spMkLst>
            <pc:docMk/>
            <pc:sldMk cId="2897509130" sldId="2563"/>
            <ac:spMk id="3" creationId="{DA4E8A48-6993-4729-8DB8-E3762391FE2B}"/>
          </ac:spMkLst>
        </pc:spChg>
        <pc:spChg chg="mod ord">
          <ac:chgData name="Giorgio Venceslai" userId="4161c0fe-791d-4050-af50-a686741e2322" providerId="ADAL" clId="{B3DB699F-4214-4C82-A15A-29DE537CF119}" dt="2025-09-16T12:16:57.853" v="300" actId="12"/>
          <ac:spMkLst>
            <pc:docMk/>
            <pc:sldMk cId="2897509130" sldId="2563"/>
            <ac:spMk id="4" creationId="{CCE77037-C1BD-2248-C8A6-D33C200907A3}"/>
          </ac:spMkLst>
        </pc:spChg>
        <pc:spChg chg="add del mod">
          <ac:chgData name="Giorgio Venceslai" userId="4161c0fe-791d-4050-af50-a686741e2322" providerId="ADAL" clId="{B3DB699F-4214-4C82-A15A-29DE537CF119}" dt="2025-09-16T12:00:27.273" v="59" actId="6264"/>
          <ac:spMkLst>
            <pc:docMk/>
            <pc:sldMk cId="2897509130" sldId="2563"/>
            <ac:spMk id="6" creationId="{3D0C6A7A-1B2F-FD66-CF20-7FDED30EB29D}"/>
          </ac:spMkLst>
        </pc:spChg>
        <pc:spChg chg="add del mod">
          <ac:chgData name="Giorgio Venceslai" userId="4161c0fe-791d-4050-af50-a686741e2322" providerId="ADAL" clId="{B3DB699F-4214-4C82-A15A-29DE537CF119}" dt="2025-09-16T12:00:27.273" v="59" actId="6264"/>
          <ac:spMkLst>
            <pc:docMk/>
            <pc:sldMk cId="2897509130" sldId="2563"/>
            <ac:spMk id="7" creationId="{1A443B30-2D92-4DCA-4D46-B96E14229DB8}"/>
          </ac:spMkLst>
        </pc:spChg>
        <pc:spChg chg="add del mod ord">
          <ac:chgData name="Giorgio Venceslai" userId="4161c0fe-791d-4050-af50-a686741e2322" providerId="ADAL" clId="{B3DB699F-4214-4C82-A15A-29DE537CF119}" dt="2025-09-16T12:00:30.113" v="60" actId="478"/>
          <ac:spMkLst>
            <pc:docMk/>
            <pc:sldMk cId="2897509130" sldId="2563"/>
            <ac:spMk id="8" creationId="{B273A063-AC79-0EA0-EB02-5DDFC5B5F160}"/>
          </ac:spMkLst>
        </pc:spChg>
        <pc:spChg chg="add del mod ord">
          <ac:chgData name="Giorgio Venceslai" userId="4161c0fe-791d-4050-af50-a686741e2322" providerId="ADAL" clId="{B3DB699F-4214-4C82-A15A-29DE537CF119}" dt="2025-09-16T12:02:17.876" v="79" actId="700"/>
          <ac:spMkLst>
            <pc:docMk/>
            <pc:sldMk cId="2897509130" sldId="2563"/>
            <ac:spMk id="9" creationId="{D686255F-7562-7C17-934F-C2FB7F76F0B7}"/>
          </ac:spMkLst>
        </pc:spChg>
        <pc:picChg chg="del mod ord">
          <ac:chgData name="Giorgio Venceslai" userId="4161c0fe-791d-4050-af50-a686741e2322" providerId="ADAL" clId="{B3DB699F-4214-4C82-A15A-29DE537CF119}" dt="2025-09-16T12:00:05.401" v="53" actId="478"/>
          <ac:picMkLst>
            <pc:docMk/>
            <pc:sldMk cId="2897509130" sldId="2563"/>
            <ac:picMk id="5" creationId="{CE3E0616-403A-4889-BF06-B01CF4D78086}"/>
          </ac:picMkLst>
        </pc:picChg>
      </pc:sldChg>
      <pc:sldChg chg="del">
        <pc:chgData name="Giorgio Venceslai" userId="4161c0fe-791d-4050-af50-a686741e2322" providerId="ADAL" clId="{B3DB699F-4214-4C82-A15A-29DE537CF119}" dt="2025-09-16T11:48:56.570" v="0" actId="2696"/>
        <pc:sldMkLst>
          <pc:docMk/>
          <pc:sldMk cId="3854754433" sldId="2564"/>
        </pc:sldMkLst>
      </pc:sldChg>
      <pc:sldChg chg="addSp delSp modSp mod modClrScheme chgLayout">
        <pc:chgData name="Giorgio Venceslai" userId="4161c0fe-791d-4050-af50-a686741e2322" providerId="ADAL" clId="{B3DB699F-4214-4C82-A15A-29DE537CF119}" dt="2025-09-16T12:16:42.733" v="295" actId="12"/>
        <pc:sldMkLst>
          <pc:docMk/>
          <pc:sldMk cId="4181114207" sldId="2565"/>
        </pc:sldMkLst>
        <pc:spChg chg="mod ord">
          <ac:chgData name="Giorgio Venceslai" userId="4161c0fe-791d-4050-af50-a686741e2322" providerId="ADAL" clId="{B3DB699F-4214-4C82-A15A-29DE537CF119}" dt="2025-09-16T12:11:30.209" v="224" actId="14100"/>
          <ac:spMkLst>
            <pc:docMk/>
            <pc:sldMk cId="4181114207" sldId="2565"/>
            <ac:spMk id="2" creationId="{34A47163-9EFE-C4CC-6E9F-4F4B667F202A}"/>
          </ac:spMkLst>
        </pc:spChg>
        <pc:spChg chg="add del mod ord">
          <ac:chgData name="Giorgio Venceslai" userId="4161c0fe-791d-4050-af50-a686741e2322" providerId="ADAL" clId="{B3DB699F-4214-4C82-A15A-29DE537CF119}" dt="2025-09-16T12:02:23.315" v="80" actId="700"/>
          <ac:spMkLst>
            <pc:docMk/>
            <pc:sldMk cId="4181114207" sldId="2565"/>
            <ac:spMk id="3" creationId="{ED1139AE-0C82-E61A-3D3F-6289F3B99873}"/>
          </ac:spMkLst>
        </pc:spChg>
        <pc:spChg chg="mod ord">
          <ac:chgData name="Giorgio Venceslai" userId="4161c0fe-791d-4050-af50-a686741e2322" providerId="ADAL" clId="{B3DB699F-4214-4C82-A15A-29DE537CF119}" dt="2025-09-16T12:16:42.733" v="295" actId="12"/>
          <ac:spMkLst>
            <pc:docMk/>
            <pc:sldMk cId="4181114207" sldId="2565"/>
            <ac:spMk id="4" creationId="{AD463073-FCA0-9248-B615-54D870C57F5B}"/>
          </ac:spMkLst>
        </pc:spChg>
        <pc:picChg chg="del mod ord">
          <ac:chgData name="Giorgio Venceslai" userId="4161c0fe-791d-4050-af50-a686741e2322" providerId="ADAL" clId="{B3DB699F-4214-4C82-A15A-29DE537CF119}" dt="2025-09-16T12:01:24.960" v="68" actId="478"/>
          <ac:picMkLst>
            <pc:docMk/>
            <pc:sldMk cId="4181114207" sldId="2565"/>
            <ac:picMk id="5" creationId="{037A161B-8559-4B0D-967B-16850DE57C66}"/>
          </ac:picMkLst>
        </pc:picChg>
      </pc:sldChg>
      <pc:sldChg chg="del">
        <pc:chgData name="Giorgio Venceslai" userId="4161c0fe-791d-4050-af50-a686741e2322" providerId="ADAL" clId="{B3DB699F-4214-4C82-A15A-29DE537CF119}" dt="2025-09-16T11:49:05.416" v="2" actId="2696"/>
        <pc:sldMkLst>
          <pc:docMk/>
          <pc:sldMk cId="473271297" sldId="2566"/>
        </pc:sldMkLst>
      </pc:sldChg>
      <pc:sldChg chg="addSp delSp modSp mod modClrScheme chgLayout">
        <pc:chgData name="Giorgio Venceslai" userId="4161c0fe-791d-4050-af50-a686741e2322" providerId="ADAL" clId="{B3DB699F-4214-4C82-A15A-29DE537CF119}" dt="2025-09-16T12:16:38.259" v="293" actId="12"/>
        <pc:sldMkLst>
          <pc:docMk/>
          <pc:sldMk cId="3311359551" sldId="2567"/>
        </pc:sldMkLst>
        <pc:spChg chg="mod ord">
          <ac:chgData name="Giorgio Venceslai" userId="4161c0fe-791d-4050-af50-a686741e2322" providerId="ADAL" clId="{B3DB699F-4214-4C82-A15A-29DE537CF119}" dt="2025-09-16T12:13:07.788" v="248" actId="14100"/>
          <ac:spMkLst>
            <pc:docMk/>
            <pc:sldMk cId="3311359551" sldId="2567"/>
            <ac:spMk id="2" creationId="{B81ECAE5-7C62-6723-A309-A185A93B24F4}"/>
          </ac:spMkLst>
        </pc:spChg>
        <pc:spChg chg="add del mod">
          <ac:chgData name="Giorgio Venceslai" userId="4161c0fe-791d-4050-af50-a686741e2322" providerId="ADAL" clId="{B3DB699F-4214-4C82-A15A-29DE537CF119}" dt="2025-09-16T12:00:08.825" v="56" actId="478"/>
          <ac:spMkLst>
            <pc:docMk/>
            <pc:sldMk cId="3311359551" sldId="2567"/>
            <ac:spMk id="3" creationId="{C207A9F2-B29A-24A3-4F10-F4C9EB37871E}"/>
          </ac:spMkLst>
        </pc:spChg>
        <pc:spChg chg="mod ord">
          <ac:chgData name="Giorgio Venceslai" userId="4161c0fe-791d-4050-af50-a686741e2322" providerId="ADAL" clId="{B3DB699F-4214-4C82-A15A-29DE537CF119}" dt="2025-09-16T12:16:38.259" v="293" actId="12"/>
          <ac:spMkLst>
            <pc:docMk/>
            <pc:sldMk cId="3311359551" sldId="2567"/>
            <ac:spMk id="4" creationId="{B9083458-AD3B-C01F-5DD2-7F85068D8621}"/>
          </ac:spMkLst>
        </pc:spChg>
        <pc:spChg chg="add del mod ord">
          <ac:chgData name="Giorgio Venceslai" userId="4161c0fe-791d-4050-af50-a686741e2322" providerId="ADAL" clId="{B3DB699F-4214-4C82-A15A-29DE537CF119}" dt="2025-09-16T12:02:31.145" v="82" actId="700"/>
          <ac:spMkLst>
            <pc:docMk/>
            <pc:sldMk cId="3311359551" sldId="2567"/>
            <ac:spMk id="6" creationId="{30EB5587-EFA8-4C8B-6D6C-974CE98BC909}"/>
          </ac:spMkLst>
        </pc:spChg>
        <pc:picChg chg="del mod">
          <ac:chgData name="Giorgio Venceslai" userId="4161c0fe-791d-4050-af50-a686741e2322" providerId="ADAL" clId="{B3DB699F-4214-4C82-A15A-29DE537CF119}" dt="2025-09-16T12:00:08.060" v="55" actId="478"/>
          <ac:picMkLst>
            <pc:docMk/>
            <pc:sldMk cId="3311359551" sldId="2567"/>
            <ac:picMk id="5" creationId="{D327AD91-93F8-473A-8429-11627BAD855E}"/>
          </ac:picMkLst>
        </pc:picChg>
      </pc:sldChg>
      <pc:sldChg chg="del">
        <pc:chgData name="Giorgio Venceslai" userId="4161c0fe-791d-4050-af50-a686741e2322" providerId="ADAL" clId="{B3DB699F-4214-4C82-A15A-29DE537CF119}" dt="2025-09-16T11:49:09.996" v="3" actId="2696"/>
        <pc:sldMkLst>
          <pc:docMk/>
          <pc:sldMk cId="2027627842" sldId="2568"/>
        </pc:sldMkLst>
      </pc:sldChg>
      <pc:sldChg chg="addSp delSp modSp mod modClrScheme chgLayout">
        <pc:chgData name="Giorgio Venceslai" userId="4161c0fe-791d-4050-af50-a686741e2322" providerId="ADAL" clId="{B3DB699F-4214-4C82-A15A-29DE537CF119}" dt="2025-09-16T12:16:32.601" v="291" actId="12"/>
        <pc:sldMkLst>
          <pc:docMk/>
          <pc:sldMk cId="3918231719" sldId="2569"/>
        </pc:sldMkLst>
        <pc:spChg chg="mod ord">
          <ac:chgData name="Giorgio Venceslai" userId="4161c0fe-791d-4050-af50-a686741e2322" providerId="ADAL" clId="{B3DB699F-4214-4C82-A15A-29DE537CF119}" dt="2025-09-16T12:14:03.574" v="263" actId="14100"/>
          <ac:spMkLst>
            <pc:docMk/>
            <pc:sldMk cId="3918231719" sldId="2569"/>
            <ac:spMk id="2" creationId="{F6C3C870-660B-3E9C-FC2B-E7E5C165C040}"/>
          </ac:spMkLst>
        </pc:spChg>
        <pc:spChg chg="add del mod">
          <ac:chgData name="Giorgio Venceslai" userId="4161c0fe-791d-4050-af50-a686741e2322" providerId="ADAL" clId="{B3DB699F-4214-4C82-A15A-29DE537CF119}" dt="2025-09-16T12:00:11.345" v="58" actId="478"/>
          <ac:spMkLst>
            <pc:docMk/>
            <pc:sldMk cId="3918231719" sldId="2569"/>
            <ac:spMk id="3" creationId="{0B1F5193-7562-F3E6-4BFB-526AF2AEEDC8}"/>
          </ac:spMkLst>
        </pc:spChg>
        <pc:spChg chg="mod ord">
          <ac:chgData name="Giorgio Venceslai" userId="4161c0fe-791d-4050-af50-a686741e2322" providerId="ADAL" clId="{B3DB699F-4214-4C82-A15A-29DE537CF119}" dt="2025-09-16T12:16:32.601" v="291" actId="12"/>
          <ac:spMkLst>
            <pc:docMk/>
            <pc:sldMk cId="3918231719" sldId="2569"/>
            <ac:spMk id="4" creationId="{A1E55B03-623A-A6E1-91A9-267878A27B02}"/>
          </ac:spMkLst>
        </pc:spChg>
        <pc:spChg chg="add del mod ord">
          <ac:chgData name="Giorgio Venceslai" userId="4161c0fe-791d-4050-af50-a686741e2322" providerId="ADAL" clId="{B3DB699F-4214-4C82-A15A-29DE537CF119}" dt="2025-09-16T12:02:40.360" v="87" actId="700"/>
          <ac:spMkLst>
            <pc:docMk/>
            <pc:sldMk cId="3918231719" sldId="2569"/>
            <ac:spMk id="6" creationId="{D7D7D549-438A-546D-AFA8-558B31852EE9}"/>
          </ac:spMkLst>
        </pc:spChg>
        <pc:picChg chg="del mod">
          <ac:chgData name="Giorgio Venceslai" userId="4161c0fe-791d-4050-af50-a686741e2322" providerId="ADAL" clId="{B3DB699F-4214-4C82-A15A-29DE537CF119}" dt="2025-09-16T12:00:10.633" v="57" actId="478"/>
          <ac:picMkLst>
            <pc:docMk/>
            <pc:sldMk cId="3918231719" sldId="2569"/>
            <ac:picMk id="5" creationId="{5654B139-B378-4885-BB1A-6FF8E70D6DAC}"/>
          </ac:picMkLst>
        </pc:picChg>
      </pc:sldChg>
      <pc:sldChg chg="del">
        <pc:chgData name="Giorgio Venceslai" userId="4161c0fe-791d-4050-af50-a686741e2322" providerId="ADAL" clId="{B3DB699F-4214-4C82-A15A-29DE537CF119}" dt="2025-09-16T11:49:15.852" v="4" actId="2696"/>
        <pc:sldMkLst>
          <pc:docMk/>
          <pc:sldMk cId="4248707799" sldId="2570"/>
        </pc:sldMkLst>
      </pc:sldChg>
      <pc:sldChg chg="addSp delSp modSp mod modClrScheme chgLayout">
        <pc:chgData name="Giorgio Venceslai" userId="4161c0fe-791d-4050-af50-a686741e2322" providerId="ADAL" clId="{B3DB699F-4214-4C82-A15A-29DE537CF119}" dt="2025-09-16T12:15:10.500" v="270" actId="14100"/>
        <pc:sldMkLst>
          <pc:docMk/>
          <pc:sldMk cId="4229231568" sldId="2571"/>
        </pc:sldMkLst>
        <pc:spChg chg="mod ord">
          <ac:chgData name="Giorgio Venceslai" userId="4161c0fe-791d-4050-af50-a686741e2322" providerId="ADAL" clId="{B3DB699F-4214-4C82-A15A-29DE537CF119}" dt="2025-09-16T12:15:05.380" v="269" actId="14100"/>
          <ac:spMkLst>
            <pc:docMk/>
            <pc:sldMk cId="4229231568" sldId="2571"/>
            <ac:spMk id="2" creationId="{EDBDEC1C-A147-D86F-8A2F-A7BAD1EC9079}"/>
          </ac:spMkLst>
        </pc:spChg>
        <pc:spChg chg="add del mod ord">
          <ac:chgData name="Giorgio Venceslai" userId="4161c0fe-791d-4050-af50-a686741e2322" providerId="ADAL" clId="{B3DB699F-4214-4C82-A15A-29DE537CF119}" dt="2025-09-16T12:02:45.198" v="88" actId="700"/>
          <ac:spMkLst>
            <pc:docMk/>
            <pc:sldMk cId="4229231568" sldId="2571"/>
            <ac:spMk id="3" creationId="{901BCB38-58DC-1D5C-A9F2-C59B7A93F263}"/>
          </ac:spMkLst>
        </pc:spChg>
        <pc:graphicFrameChg chg="mod ord">
          <ac:chgData name="Giorgio Venceslai" userId="4161c0fe-791d-4050-af50-a686741e2322" providerId="ADAL" clId="{B3DB699F-4214-4C82-A15A-29DE537CF119}" dt="2025-09-16T12:15:10.500" v="270" actId="14100"/>
          <ac:graphicFrameMkLst>
            <pc:docMk/>
            <pc:sldMk cId="4229231568" sldId="2571"/>
            <ac:graphicFrameMk id="4" creationId="{D30074EF-C735-406D-B25C-27F99FAB7037}"/>
          </ac:graphicFrameMkLst>
        </pc:graphicFrameChg>
      </pc:sldChg>
      <pc:sldChg chg="del">
        <pc:chgData name="Giorgio Venceslai" userId="4161c0fe-791d-4050-af50-a686741e2322" providerId="ADAL" clId="{B3DB699F-4214-4C82-A15A-29DE537CF119}" dt="2025-09-16T11:49:19.738" v="5" actId="2696"/>
        <pc:sldMkLst>
          <pc:docMk/>
          <pc:sldMk cId="2705912640" sldId="2572"/>
        </pc:sldMkLst>
      </pc:sldChg>
      <pc:sldChg chg="addSp delSp modSp mod modClrScheme chgLayout">
        <pc:chgData name="Giorgio Venceslai" userId="4161c0fe-791d-4050-af50-a686741e2322" providerId="ADAL" clId="{B3DB699F-4214-4C82-A15A-29DE537CF119}" dt="2025-09-16T12:16:27.324" v="289" actId="12"/>
        <pc:sldMkLst>
          <pc:docMk/>
          <pc:sldMk cId="157267111" sldId="2573"/>
        </pc:sldMkLst>
        <pc:spChg chg="mod ord">
          <ac:chgData name="Giorgio Venceslai" userId="4161c0fe-791d-4050-af50-a686741e2322" providerId="ADAL" clId="{B3DB699F-4214-4C82-A15A-29DE537CF119}" dt="2025-09-16T12:16:15.943" v="286" actId="14100"/>
          <ac:spMkLst>
            <pc:docMk/>
            <pc:sldMk cId="157267111" sldId="2573"/>
            <ac:spMk id="2" creationId="{9EEC4D74-107F-AE5A-6975-A320FCE4D36B}"/>
          </ac:spMkLst>
        </pc:spChg>
        <pc:spChg chg="add del mod">
          <ac:chgData name="Giorgio Venceslai" userId="4161c0fe-791d-4050-af50-a686741e2322" providerId="ADAL" clId="{B3DB699F-4214-4C82-A15A-29DE537CF119}" dt="2025-09-16T12:00:02.699" v="52" actId="478"/>
          <ac:spMkLst>
            <pc:docMk/>
            <pc:sldMk cId="157267111" sldId="2573"/>
            <ac:spMk id="3" creationId="{EE185FEC-4351-B6DC-F0FB-6E6A532270FC}"/>
          </ac:spMkLst>
        </pc:spChg>
        <pc:spChg chg="mod ord">
          <ac:chgData name="Giorgio Venceslai" userId="4161c0fe-791d-4050-af50-a686741e2322" providerId="ADAL" clId="{B3DB699F-4214-4C82-A15A-29DE537CF119}" dt="2025-09-16T12:16:27.324" v="289" actId="12"/>
          <ac:spMkLst>
            <pc:docMk/>
            <pc:sldMk cId="157267111" sldId="2573"/>
            <ac:spMk id="4" creationId="{51920EB3-DA07-8B11-9CDE-68137D621884}"/>
          </ac:spMkLst>
        </pc:spChg>
        <pc:spChg chg="add del mod ord">
          <ac:chgData name="Giorgio Venceslai" userId="4161c0fe-791d-4050-af50-a686741e2322" providerId="ADAL" clId="{B3DB699F-4214-4C82-A15A-29DE537CF119}" dt="2025-09-16T12:02:50.939" v="89" actId="700"/>
          <ac:spMkLst>
            <pc:docMk/>
            <pc:sldMk cId="157267111" sldId="2573"/>
            <ac:spMk id="6" creationId="{6C7EEF56-4171-91FD-1FD0-AB2ED6F707A9}"/>
          </ac:spMkLst>
        </pc:spChg>
        <pc:picChg chg="del mod">
          <ac:chgData name="Giorgio Venceslai" userId="4161c0fe-791d-4050-af50-a686741e2322" providerId="ADAL" clId="{B3DB699F-4214-4C82-A15A-29DE537CF119}" dt="2025-09-16T12:00:01.493" v="51" actId="478"/>
          <ac:picMkLst>
            <pc:docMk/>
            <pc:sldMk cId="157267111" sldId="2573"/>
            <ac:picMk id="5" creationId="{E0EB1219-B9EA-4AFF-81A1-9BC4A953E379}"/>
          </ac:picMkLst>
        </pc:picChg>
      </pc:sldChg>
      <pc:sldChg chg="modSp add del">
        <pc:chgData name="Giorgio Venceslai" userId="4161c0fe-791d-4050-af50-a686741e2322" providerId="ADAL" clId="{B3DB699F-4214-4C82-A15A-29DE537CF119}" dt="2025-09-16T11:53:54.871" v="15"/>
        <pc:sldMkLst>
          <pc:docMk/>
          <pc:sldMk cId="395010622" sldId="2574"/>
        </pc:sldMkLst>
        <pc:spChg chg="mod">
          <ac:chgData name="Giorgio Venceslai" userId="4161c0fe-791d-4050-af50-a686741e2322" providerId="ADAL" clId="{B3DB699F-4214-4C82-A15A-29DE537CF119}" dt="2025-09-16T11:51:25.684" v="10"/>
          <ac:spMkLst>
            <pc:docMk/>
            <pc:sldMk cId="395010622" sldId="2574"/>
            <ac:spMk id="2" creationId="{FA0986C4-B914-A44E-138E-3EDBEA2E832C}"/>
          </ac:spMkLst>
        </pc:spChg>
      </pc:sldChg>
      <pc:sldChg chg="add del">
        <pc:chgData name="Giorgio Venceslai" userId="4161c0fe-791d-4050-af50-a686741e2322" providerId="ADAL" clId="{B3DB699F-4214-4C82-A15A-29DE537CF119}" dt="2025-09-16T12:03:46.632" v="95" actId="2696"/>
        <pc:sldMkLst>
          <pc:docMk/>
          <pc:sldMk cId="711337085" sldId="2574"/>
        </pc:sldMkLst>
      </pc:sldChg>
      <pc:sldChg chg="add del">
        <pc:chgData name="Giorgio Venceslai" userId="4161c0fe-791d-4050-af50-a686741e2322" providerId="ADAL" clId="{B3DB699F-4214-4C82-A15A-29DE537CF119}" dt="2025-09-16T11:56:53.719" v="33"/>
        <pc:sldMkLst>
          <pc:docMk/>
          <pc:sldMk cId="4151697545" sldId="2574"/>
        </pc:sldMkLst>
      </pc:sldChg>
      <pc:sldChg chg="add del">
        <pc:chgData name="Giorgio Venceslai" userId="4161c0fe-791d-4050-af50-a686741e2322" providerId="ADAL" clId="{B3DB699F-4214-4C82-A15A-29DE537CF119}" dt="2025-09-16T11:56:53.307" v="31"/>
        <pc:sldMkLst>
          <pc:docMk/>
          <pc:sldMk cId="1062223041" sldId="2575"/>
        </pc:sldMkLst>
      </pc:sldChg>
      <pc:sldChg chg="modSp add del">
        <pc:chgData name="Giorgio Venceslai" userId="4161c0fe-791d-4050-af50-a686741e2322" providerId="ADAL" clId="{B3DB699F-4214-4C82-A15A-29DE537CF119}" dt="2025-09-16T11:56:49.874" v="30"/>
        <pc:sldMkLst>
          <pc:docMk/>
          <pc:sldMk cId="590797283" sldId="2576"/>
        </pc:sldMkLst>
        <pc:spChg chg="mod">
          <ac:chgData name="Giorgio Venceslai" userId="4161c0fe-791d-4050-af50-a686741e2322" providerId="ADAL" clId="{B3DB699F-4214-4C82-A15A-29DE537CF119}" dt="2025-09-16T11:56:49.202" v="28"/>
          <ac:spMkLst>
            <pc:docMk/>
            <pc:sldMk cId="590797283" sldId="2576"/>
            <ac:spMk id="2" creationId="{A39201F8-753A-33E1-2E43-F1835DB9F7A1}"/>
          </ac:spMkLst>
        </pc:spChg>
        <pc:spChg chg="mod">
          <ac:chgData name="Giorgio Venceslai" userId="4161c0fe-791d-4050-af50-a686741e2322" providerId="ADAL" clId="{B3DB699F-4214-4C82-A15A-29DE537CF119}" dt="2025-09-16T11:56:49.430" v="29"/>
          <ac:spMkLst>
            <pc:docMk/>
            <pc:sldMk cId="590797283" sldId="2576"/>
            <ac:spMk id="8" creationId="{6A797986-FDC6-AC84-A320-35C9C5788C37}"/>
          </ac:spMkLst>
        </pc:spChg>
      </pc:sldChg>
      <pc:sldChg chg="add del">
        <pc:chgData name="Giorgio Venceslai" userId="4161c0fe-791d-4050-af50-a686741e2322" providerId="ADAL" clId="{B3DB699F-4214-4C82-A15A-29DE537CF119}" dt="2025-09-16T11:56:09.758" v="23"/>
        <pc:sldMkLst>
          <pc:docMk/>
          <pc:sldMk cId="401570745" sldId="2577"/>
        </pc:sldMkLst>
      </pc:sldChg>
      <pc:sldMasterChg chg="modSldLayout">
        <pc:chgData name="Giorgio Venceslai" userId="4161c0fe-791d-4050-af50-a686741e2322" providerId="ADAL" clId="{B3DB699F-4214-4C82-A15A-29DE537CF119}" dt="2025-09-16T11:59:42.042" v="46"/>
        <pc:sldMasterMkLst>
          <pc:docMk/>
          <pc:sldMasterMk cId="2348542264" sldId="2147483826"/>
        </pc:sldMasterMkLst>
        <pc:sldLayoutChg chg="addSp delSp">
          <pc:chgData name="Giorgio Venceslai" userId="4161c0fe-791d-4050-af50-a686741e2322" providerId="ADAL" clId="{B3DB699F-4214-4C82-A15A-29DE537CF119}" dt="2025-09-16T11:59:42.042" v="46"/>
          <pc:sldLayoutMkLst>
            <pc:docMk/>
            <pc:sldMasterMk cId="2348542264" sldId="2147483826"/>
            <pc:sldLayoutMk cId="3692842248" sldId="2147483831"/>
          </pc:sldLayoutMkLst>
          <pc:spChg chg="add del">
            <ac:chgData name="Giorgio Venceslai" userId="4161c0fe-791d-4050-af50-a686741e2322" providerId="ADAL" clId="{B3DB699F-4214-4C82-A15A-29DE537CF119}" dt="2025-09-16T11:59:42.042" v="46"/>
            <ac:spMkLst>
              <pc:docMk/>
              <pc:sldMasterMk cId="2348542264" sldId="2147483826"/>
              <pc:sldLayoutMk cId="3692842248" sldId="2147483831"/>
              <ac:spMk id="8" creationId="{0FA42E4F-10EE-3D3B-9673-876F9964214B}"/>
            </ac:spMkLst>
          </pc:spChg>
          <pc:spChg chg="del">
            <ac:chgData name="Giorgio Venceslai" userId="4161c0fe-791d-4050-af50-a686741e2322" providerId="ADAL" clId="{B3DB699F-4214-4C82-A15A-29DE537CF119}" dt="2025-09-16T11:59:13.696" v="37"/>
            <ac:spMkLst>
              <pc:docMk/>
              <pc:sldMasterMk cId="2348542264" sldId="2147483826"/>
              <pc:sldLayoutMk cId="3692842248" sldId="2147483831"/>
              <ac:spMk id="10" creationId="{22AEA175-6A4C-F30D-04E9-B38B6170B463}"/>
            </ac:spMkLst>
          </pc:spChg>
          <pc:spChg chg="add">
            <ac:chgData name="Giorgio Venceslai" userId="4161c0fe-791d-4050-af50-a686741e2322" providerId="ADAL" clId="{B3DB699F-4214-4C82-A15A-29DE537CF119}" dt="2025-09-16T11:59:42.042" v="46"/>
            <ac:spMkLst>
              <pc:docMk/>
              <pc:sldMasterMk cId="2348542264" sldId="2147483826"/>
              <pc:sldLayoutMk cId="3692842248" sldId="2147483831"/>
              <ac:spMk id="12" creationId="{611AF218-345A-4D7C-CE37-7DCB2974041A}"/>
            </ac:spMkLst>
          </pc:spChg>
          <pc:spChg chg="del">
            <ac:chgData name="Giorgio Venceslai" userId="4161c0fe-791d-4050-af50-a686741e2322" providerId="ADAL" clId="{B3DB699F-4214-4C82-A15A-29DE537CF119}" dt="2025-09-16T11:59:13.696" v="37"/>
            <ac:spMkLst>
              <pc:docMk/>
              <pc:sldMasterMk cId="2348542264" sldId="2147483826"/>
              <pc:sldLayoutMk cId="3692842248" sldId="2147483831"/>
              <ac:spMk id="54" creationId="{6BD474FB-CFF8-B79D-5078-AA9087126653}"/>
            </ac:spMkLst>
          </pc:spChg>
          <pc:spChg chg="add del">
            <ac:chgData name="Giorgio Venceslai" userId="4161c0fe-791d-4050-af50-a686741e2322" providerId="ADAL" clId="{B3DB699F-4214-4C82-A15A-29DE537CF119}" dt="2025-09-16T11:59:42.042" v="46"/>
            <ac:spMkLst>
              <pc:docMk/>
              <pc:sldMasterMk cId="2348542264" sldId="2147483826"/>
              <pc:sldLayoutMk cId="3692842248" sldId="2147483831"/>
              <ac:spMk id="55" creationId="{B3E84859-A999-1994-C7B1-B14094E2F697}"/>
            </ac:spMkLst>
          </pc:spChg>
          <pc:spChg chg="add">
            <ac:chgData name="Giorgio Venceslai" userId="4161c0fe-791d-4050-af50-a686741e2322" providerId="ADAL" clId="{B3DB699F-4214-4C82-A15A-29DE537CF119}" dt="2025-09-16T11:59:42.042" v="46"/>
            <ac:spMkLst>
              <pc:docMk/>
              <pc:sldMasterMk cId="2348542264" sldId="2147483826"/>
              <pc:sldLayoutMk cId="3692842248" sldId="2147483831"/>
              <ac:spMk id="56" creationId="{66BE7161-6707-3DA3-0610-D730D37B3FF5}"/>
            </ac:spMkLst>
          </pc:spChg>
          <pc:spChg chg="add">
            <ac:chgData name="Giorgio Venceslai" userId="4161c0fe-791d-4050-af50-a686741e2322" providerId="ADAL" clId="{B3DB699F-4214-4C82-A15A-29DE537CF119}" dt="2025-09-16T11:59:42.042" v="46"/>
            <ac:spMkLst>
              <pc:docMk/>
              <pc:sldMasterMk cId="2348542264" sldId="2147483826"/>
              <pc:sldLayoutMk cId="3692842248" sldId="2147483831"/>
              <ac:spMk id="57" creationId="{E2930EB2-9690-5631-2DA9-45C97BC1BD8C}"/>
            </ac:spMkLst>
          </pc:spChg>
          <pc:spChg chg="del">
            <ac:chgData name="Giorgio Venceslai" userId="4161c0fe-791d-4050-af50-a686741e2322" providerId="ADAL" clId="{B3DB699F-4214-4C82-A15A-29DE537CF119}" dt="2025-09-16T11:59:13.696" v="37"/>
            <ac:spMkLst>
              <pc:docMk/>
              <pc:sldMasterMk cId="2348542264" sldId="2147483826"/>
              <pc:sldLayoutMk cId="3692842248" sldId="2147483831"/>
              <ac:spMk id="59" creationId="{5158B587-0CE2-B01C-8B0A-CBEF551B6525}"/>
            </ac:spMkLst>
          </pc:spChg>
          <pc:spChg chg="add del">
            <ac:chgData name="Giorgio Venceslai" userId="4161c0fe-791d-4050-af50-a686741e2322" providerId="ADAL" clId="{B3DB699F-4214-4C82-A15A-29DE537CF119}" dt="2025-09-16T11:59:42.042" v="46"/>
            <ac:spMkLst>
              <pc:docMk/>
              <pc:sldMasterMk cId="2348542264" sldId="2147483826"/>
              <pc:sldLayoutMk cId="3692842248" sldId="2147483831"/>
              <ac:spMk id="61" creationId="{CE6710A2-3595-8D6A-7D6D-654CE6608B59}"/>
            </ac:spMkLst>
          </pc:spChg>
          <pc:spChg chg="add">
            <ac:chgData name="Giorgio Venceslai" userId="4161c0fe-791d-4050-af50-a686741e2322" providerId="ADAL" clId="{B3DB699F-4214-4C82-A15A-29DE537CF119}" dt="2025-09-16T11:59:42.042" v="46"/>
            <ac:spMkLst>
              <pc:docMk/>
              <pc:sldMasterMk cId="2348542264" sldId="2147483826"/>
              <pc:sldLayoutMk cId="3692842248" sldId="2147483831"/>
              <ac:spMk id="62" creationId="{ED270219-E749-5081-1B2A-D798308B7EC7}"/>
            </ac:spMkLst>
          </pc:spChg>
          <pc:spChg chg="del">
            <ac:chgData name="Giorgio Venceslai" userId="4161c0fe-791d-4050-af50-a686741e2322" providerId="ADAL" clId="{B3DB699F-4214-4C82-A15A-29DE537CF119}" dt="2025-09-16T11:59:13.696" v="37"/>
            <ac:spMkLst>
              <pc:docMk/>
              <pc:sldMasterMk cId="2348542264" sldId="2147483826"/>
              <pc:sldLayoutMk cId="3692842248" sldId="2147483831"/>
              <ac:spMk id="64" creationId="{0ECC2A0F-6F24-22AF-52E4-F86A38BCE0EE}"/>
            </ac:spMkLst>
          </pc:spChg>
          <pc:spChg chg="add del">
            <ac:chgData name="Giorgio Venceslai" userId="4161c0fe-791d-4050-af50-a686741e2322" providerId="ADAL" clId="{B3DB699F-4214-4C82-A15A-29DE537CF119}" dt="2025-09-16T11:59:42.042" v="46"/>
            <ac:spMkLst>
              <pc:docMk/>
              <pc:sldMasterMk cId="2348542264" sldId="2147483826"/>
              <pc:sldLayoutMk cId="3692842248" sldId="2147483831"/>
              <ac:spMk id="65" creationId="{FB2CFB81-7779-1B49-0B2F-E561B5CA2524}"/>
            </ac:spMkLst>
          </pc:spChg>
          <pc:spChg chg="del">
            <ac:chgData name="Giorgio Venceslai" userId="4161c0fe-791d-4050-af50-a686741e2322" providerId="ADAL" clId="{B3DB699F-4214-4C82-A15A-29DE537CF119}" dt="2025-09-16T11:59:13.696" v="37"/>
            <ac:spMkLst>
              <pc:docMk/>
              <pc:sldMasterMk cId="2348542264" sldId="2147483826"/>
              <pc:sldLayoutMk cId="3692842248" sldId="2147483831"/>
              <ac:spMk id="66" creationId="{66B2B2F7-F932-B3F7-B12B-DD496BCF5DEC}"/>
            </ac:spMkLst>
          </pc:spChg>
          <pc:spChg chg="add del">
            <ac:chgData name="Giorgio Venceslai" userId="4161c0fe-791d-4050-af50-a686741e2322" providerId="ADAL" clId="{B3DB699F-4214-4C82-A15A-29DE537CF119}" dt="2025-09-16T11:59:42.042" v="46"/>
            <ac:spMkLst>
              <pc:docMk/>
              <pc:sldMasterMk cId="2348542264" sldId="2147483826"/>
              <pc:sldLayoutMk cId="3692842248" sldId="2147483831"/>
              <ac:spMk id="67" creationId="{F8E3AA04-6BCE-48F3-2DF8-7552314FCAAB}"/>
            </ac:spMkLst>
          </pc:spChg>
          <pc:spChg chg="add">
            <ac:chgData name="Giorgio Venceslai" userId="4161c0fe-791d-4050-af50-a686741e2322" providerId="ADAL" clId="{B3DB699F-4214-4C82-A15A-29DE537CF119}" dt="2025-09-16T11:59:42.042" v="46"/>
            <ac:spMkLst>
              <pc:docMk/>
              <pc:sldMasterMk cId="2348542264" sldId="2147483826"/>
              <pc:sldLayoutMk cId="3692842248" sldId="2147483831"/>
              <ac:spMk id="68" creationId="{54341281-F9D6-F344-46C3-8DBBD6DF51EE}"/>
            </ac:spMkLst>
          </pc:spChg>
        </pc:sldLayoutChg>
        <pc:sldLayoutChg chg="addSp delSp">
          <pc:chgData name="Giorgio Venceslai" userId="4161c0fe-791d-4050-af50-a686741e2322" providerId="ADAL" clId="{B3DB699F-4214-4C82-A15A-29DE537CF119}" dt="2025-09-16T11:59:42.042" v="46"/>
          <pc:sldLayoutMkLst>
            <pc:docMk/>
            <pc:sldMasterMk cId="2348542264" sldId="2147483826"/>
            <pc:sldLayoutMk cId="1506399460" sldId="2147483833"/>
          </pc:sldLayoutMkLst>
          <pc:spChg chg="add del">
            <ac:chgData name="Giorgio Venceslai" userId="4161c0fe-791d-4050-af50-a686741e2322" providerId="ADAL" clId="{B3DB699F-4214-4C82-A15A-29DE537CF119}" dt="2025-09-16T11:59:42.042" v="46"/>
            <ac:spMkLst>
              <pc:docMk/>
              <pc:sldMasterMk cId="2348542264" sldId="2147483826"/>
              <pc:sldLayoutMk cId="1506399460" sldId="2147483833"/>
              <ac:spMk id="10" creationId="{514ED23A-7AF1-0379-49C4-FDD85DA62770}"/>
            </ac:spMkLst>
          </pc:spChg>
        </pc:sldLayoutChg>
        <pc:sldLayoutChg chg="addSp delSp">
          <pc:chgData name="Giorgio Venceslai" userId="4161c0fe-791d-4050-af50-a686741e2322" providerId="ADAL" clId="{B3DB699F-4214-4C82-A15A-29DE537CF119}" dt="2025-09-16T11:59:42.042" v="46"/>
          <pc:sldLayoutMkLst>
            <pc:docMk/>
            <pc:sldMasterMk cId="2348542264" sldId="2147483826"/>
            <pc:sldLayoutMk cId="845112219" sldId="2147483834"/>
          </pc:sldLayoutMkLst>
          <pc:spChg chg="add del">
            <ac:chgData name="Giorgio Venceslai" userId="4161c0fe-791d-4050-af50-a686741e2322" providerId="ADAL" clId="{B3DB699F-4214-4C82-A15A-29DE537CF119}" dt="2025-09-16T11:59:42.042" v="46"/>
            <ac:spMkLst>
              <pc:docMk/>
              <pc:sldMasterMk cId="2348542264" sldId="2147483826"/>
              <pc:sldLayoutMk cId="845112219" sldId="2147483834"/>
              <ac:spMk id="13" creationId="{4B4D7EEE-3F20-B2B4-7D54-21F10FBB7103}"/>
            </ac:spMkLst>
          </pc:spChg>
          <pc:spChg chg="add del">
            <ac:chgData name="Giorgio Venceslai" userId="4161c0fe-791d-4050-af50-a686741e2322" providerId="ADAL" clId="{B3DB699F-4214-4C82-A15A-29DE537CF119}" dt="2025-09-16T11:59:42.042" v="46"/>
            <ac:spMkLst>
              <pc:docMk/>
              <pc:sldMasterMk cId="2348542264" sldId="2147483826"/>
              <pc:sldLayoutMk cId="845112219" sldId="2147483834"/>
              <ac:spMk id="14" creationId="{3D14A887-2B1E-D45C-A860-7576EECCCE59}"/>
            </ac:spMkLst>
          </pc:spChg>
        </pc:sldLayoutChg>
      </pc:sldMasterChg>
      <pc:sldMasterChg chg="modSldLayout">
        <pc:chgData name="Giorgio Venceslai" userId="4161c0fe-791d-4050-af50-a686741e2322" providerId="ADAL" clId="{B3DB699F-4214-4C82-A15A-29DE537CF119}" dt="2025-09-16T11:59:58.009" v="47"/>
        <pc:sldMasterMkLst>
          <pc:docMk/>
          <pc:sldMasterMk cId="2887957398" sldId="2147483826"/>
        </pc:sldMasterMkLst>
        <pc:sldLayoutChg chg="delSp">
          <pc:chgData name="Giorgio Venceslai" userId="4161c0fe-791d-4050-af50-a686741e2322" providerId="ADAL" clId="{B3DB699F-4214-4C82-A15A-29DE537CF119}" dt="2025-09-16T11:59:58.009" v="47"/>
          <pc:sldLayoutMkLst>
            <pc:docMk/>
            <pc:sldMasterMk cId="2887957398" sldId="2147483826"/>
            <pc:sldLayoutMk cId="1786921654" sldId="2147483839"/>
          </pc:sldLayoutMkLst>
          <pc:spChg chg="del">
            <ac:chgData name="Giorgio Venceslai" userId="4161c0fe-791d-4050-af50-a686741e2322" providerId="ADAL" clId="{B3DB699F-4214-4C82-A15A-29DE537CF119}" dt="2025-09-16T11:59:58.009" v="47"/>
            <ac:spMkLst>
              <pc:docMk/>
              <pc:sldMasterMk cId="2887957398" sldId="2147483826"/>
              <pc:sldLayoutMk cId="1786921654" sldId="2147483839"/>
              <ac:spMk id="10" creationId="{514ED23A-7AF1-0379-49C4-FDD85DA62770}"/>
            </ac:spMkLst>
          </pc:spChg>
        </pc:sldLayoutChg>
      </pc:sldMasterChg>
      <pc:sldMasterChg chg="modSldLayout">
        <pc:chgData name="Giorgio Venceslai" userId="4161c0fe-791d-4050-af50-a686741e2322" providerId="ADAL" clId="{B3DB699F-4214-4C82-A15A-29DE537CF119}" dt="2025-09-16T12:02:09.295" v="78"/>
        <pc:sldMasterMkLst>
          <pc:docMk/>
          <pc:sldMasterMk cId="3838954393" sldId="2147483860"/>
        </pc:sldMasterMkLst>
        <pc:sldLayoutChg chg="delSp">
          <pc:chgData name="Giorgio Venceslai" userId="4161c0fe-791d-4050-af50-a686741e2322" providerId="ADAL" clId="{B3DB699F-4214-4C82-A15A-29DE537CF119}" dt="2025-09-16T12:02:09.295" v="78"/>
          <pc:sldLayoutMkLst>
            <pc:docMk/>
            <pc:sldMasterMk cId="3838954393" sldId="2147483860"/>
            <pc:sldLayoutMk cId="3032930296" sldId="2147483866"/>
          </pc:sldLayoutMkLst>
          <pc:spChg chg="del">
            <ac:chgData name="Giorgio Venceslai" userId="4161c0fe-791d-4050-af50-a686741e2322" providerId="ADAL" clId="{B3DB699F-4214-4C82-A15A-29DE537CF119}" dt="2025-09-16T12:02:09.295" v="78"/>
            <ac:spMkLst>
              <pc:docMk/>
              <pc:sldMasterMk cId="3838954393" sldId="2147483860"/>
              <pc:sldLayoutMk cId="3032930296" sldId="2147483866"/>
              <ac:spMk id="3" creationId="{0D260816-3333-5E00-92C8-FA131C2B1DFF}"/>
            </ac:spMkLst>
          </pc:spChg>
          <pc:spChg chg="del">
            <ac:chgData name="Giorgio Venceslai" userId="4161c0fe-791d-4050-af50-a686741e2322" providerId="ADAL" clId="{B3DB699F-4214-4C82-A15A-29DE537CF119}" dt="2025-09-16T12:02:09.295" v="78"/>
            <ac:spMkLst>
              <pc:docMk/>
              <pc:sldMasterMk cId="3838954393" sldId="2147483860"/>
              <pc:sldLayoutMk cId="3032930296" sldId="2147483866"/>
              <ac:spMk id="23" creationId="{57A4ADD2-BEBC-E199-1D1A-883CEA3B9B12}"/>
            </ac:spMkLst>
          </pc:spChg>
          <pc:picChg chg="del">
            <ac:chgData name="Giorgio Venceslai" userId="4161c0fe-791d-4050-af50-a686741e2322" providerId="ADAL" clId="{B3DB699F-4214-4C82-A15A-29DE537CF119}" dt="2025-09-16T12:02:09.295" v="78"/>
            <ac:picMkLst>
              <pc:docMk/>
              <pc:sldMasterMk cId="3838954393" sldId="2147483860"/>
              <pc:sldLayoutMk cId="3032930296" sldId="2147483866"/>
              <ac:picMk id="16" creationId="{B0985695-7339-FC57-E1A0-3DC5E57549D1}"/>
            </ac:picMkLst>
          </pc:picChg>
          <pc:picChg chg="del">
            <ac:chgData name="Giorgio Venceslai" userId="4161c0fe-791d-4050-af50-a686741e2322" providerId="ADAL" clId="{B3DB699F-4214-4C82-A15A-29DE537CF119}" dt="2025-09-16T12:02:09.295" v="78"/>
            <ac:picMkLst>
              <pc:docMk/>
              <pc:sldMasterMk cId="3838954393" sldId="2147483860"/>
              <pc:sldLayoutMk cId="3032930296" sldId="2147483866"/>
              <ac:picMk id="19" creationId="{982CABAE-1C8C-3552-532B-DF694F149B7B}"/>
            </ac:picMkLst>
          </pc:picChg>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F9B36E-50A4-42AE-88E8-8E99B7DBFD9F}" type="doc">
      <dgm:prSet loTypeId="urn:microsoft.com/office/officeart/2024/3/layout/verticalVisualTextBlock1" loCatId="Picture" qsTypeId="urn:microsoft.com/office/officeart/2005/8/quickstyle/simple4" qsCatId="simple" csTypeId="urn:microsoft.com/office/officeart/2005/8/colors/accent0_1" csCatId="mainScheme" phldr="1"/>
      <dgm:spPr/>
      <dgm:t>
        <a:bodyPr/>
        <a:lstStyle/>
        <a:p>
          <a:endParaRPr lang="en-US"/>
        </a:p>
      </dgm:t>
    </dgm:pt>
    <dgm:pt modelId="{E4579690-BD6C-44C9-B78A-766905185198}">
      <dgm:prSet/>
      <dgm:spPr/>
      <dgm:t>
        <a:bodyPr/>
        <a:lstStyle/>
        <a:p>
          <a:pPr>
            <a:lnSpc>
              <a:spcPct val="100000"/>
            </a:lnSpc>
            <a:defRPr b="1"/>
          </a:pPr>
          <a:r>
            <a:rPr lang="en-US"/>
            <a:t>COVID-19 Emergency Guarantees</a:t>
          </a:r>
        </a:p>
      </dgm:t>
    </dgm:pt>
    <dgm:pt modelId="{CC5F59F7-F4EA-4933-A00E-C48AC007E80C}" type="parTrans" cxnId="{330B373C-02ED-442A-9248-AAD94EE4240E}">
      <dgm:prSet/>
      <dgm:spPr/>
      <dgm:t>
        <a:bodyPr/>
        <a:lstStyle/>
        <a:p>
          <a:endParaRPr lang="en-US"/>
        </a:p>
      </dgm:t>
    </dgm:pt>
    <dgm:pt modelId="{9FB0C1DD-0D68-4596-BEB4-958681B32D4C}" type="sibTrans" cxnId="{330B373C-02ED-442A-9248-AAD94EE4240E}">
      <dgm:prSet/>
      <dgm:spPr/>
      <dgm:t>
        <a:bodyPr/>
        <a:lstStyle/>
        <a:p>
          <a:pPr>
            <a:lnSpc>
              <a:spcPct val="100000"/>
            </a:lnSpc>
            <a:defRPr b="1"/>
          </a:pPr>
          <a:endParaRPr lang="en-US"/>
        </a:p>
      </dgm:t>
    </dgm:pt>
    <dgm:pt modelId="{84D28643-750D-447C-910A-608FBF585793}">
      <dgm:prSet/>
      <dgm:spPr/>
      <dgm:t>
        <a:bodyPr/>
        <a:lstStyle/>
        <a:p>
          <a:pPr>
            <a:lnSpc>
              <a:spcPct val="100000"/>
            </a:lnSpc>
          </a:pPr>
          <a:r>
            <a:rPr lang="en-US" dirty="0"/>
            <a:t>ISMEA provided 100% loan coverage with no assessment for loans up to €30,000 during COVID-19, enabling 44,000 operations.</a:t>
          </a:r>
        </a:p>
      </dgm:t>
    </dgm:pt>
    <dgm:pt modelId="{26FF7A5A-B7D6-4428-A4AC-67B0950BC41E}" type="parTrans" cxnId="{44BD8CD1-CA2D-4A66-A2D0-43A6904AAFA7}">
      <dgm:prSet/>
      <dgm:spPr/>
      <dgm:t>
        <a:bodyPr/>
        <a:lstStyle/>
        <a:p>
          <a:endParaRPr lang="en-US"/>
        </a:p>
      </dgm:t>
    </dgm:pt>
    <dgm:pt modelId="{144DF697-8FBB-4541-B827-F87C3D7E0AED}" type="sibTrans" cxnId="{44BD8CD1-CA2D-4A66-A2D0-43A6904AAFA7}">
      <dgm:prSet/>
      <dgm:spPr/>
      <dgm:t>
        <a:bodyPr/>
        <a:lstStyle/>
        <a:p>
          <a:endParaRPr lang="en-US"/>
        </a:p>
      </dgm:t>
    </dgm:pt>
    <dgm:pt modelId="{6D1C5C4E-78C3-4A1E-9624-C48722627404}">
      <dgm:prSet/>
      <dgm:spPr/>
      <dgm:t>
        <a:bodyPr/>
        <a:lstStyle/>
        <a:p>
          <a:pPr>
            <a:lnSpc>
              <a:spcPct val="100000"/>
            </a:lnSpc>
            <a:defRPr b="1"/>
          </a:pPr>
          <a:r>
            <a:rPr lang="en-US"/>
            <a:t>Ukraine Crisis Financial Aid</a:t>
          </a:r>
        </a:p>
      </dgm:t>
    </dgm:pt>
    <dgm:pt modelId="{9CEB0AD7-DC1B-4A3D-87CB-9B20823937A4}" type="parTrans" cxnId="{98D0B18E-DA99-4D33-A475-4505DDEAC629}">
      <dgm:prSet/>
      <dgm:spPr/>
      <dgm:t>
        <a:bodyPr/>
        <a:lstStyle/>
        <a:p>
          <a:endParaRPr lang="en-US"/>
        </a:p>
      </dgm:t>
    </dgm:pt>
    <dgm:pt modelId="{90167120-0EDD-4EA9-9495-5DDC2176CD97}" type="sibTrans" cxnId="{98D0B18E-DA99-4D33-A475-4505DDEAC629}">
      <dgm:prSet/>
      <dgm:spPr/>
      <dgm:t>
        <a:bodyPr/>
        <a:lstStyle/>
        <a:p>
          <a:pPr>
            <a:lnSpc>
              <a:spcPct val="100000"/>
            </a:lnSpc>
            <a:defRPr b="1"/>
          </a:pPr>
          <a:endParaRPr lang="en-US"/>
        </a:p>
      </dgm:t>
    </dgm:pt>
    <dgm:pt modelId="{036FA882-8127-4893-8E26-17654027DCD9}">
      <dgm:prSet/>
      <dgm:spPr/>
      <dgm:t>
        <a:bodyPr/>
        <a:lstStyle/>
        <a:p>
          <a:pPr>
            <a:lnSpc>
              <a:spcPct val="100000"/>
            </a:lnSpc>
          </a:pPr>
          <a:r>
            <a:rPr lang="en-US" dirty="0"/>
            <a:t>Following the Ukraine crisis, ISMEA launched a similar guarantee program, issuing 4,486 guarantees totaling €181 million.</a:t>
          </a:r>
        </a:p>
      </dgm:t>
    </dgm:pt>
    <dgm:pt modelId="{A38816FF-6D37-41FC-859E-F9CC689D24AC}" type="parTrans" cxnId="{C9AB963E-122D-4092-98A4-8057BD88D4DD}">
      <dgm:prSet/>
      <dgm:spPr/>
      <dgm:t>
        <a:bodyPr/>
        <a:lstStyle/>
        <a:p>
          <a:endParaRPr lang="en-US"/>
        </a:p>
      </dgm:t>
    </dgm:pt>
    <dgm:pt modelId="{863DD832-66A5-4642-8B28-F5B55DDD1071}" type="sibTrans" cxnId="{C9AB963E-122D-4092-98A4-8057BD88D4DD}">
      <dgm:prSet/>
      <dgm:spPr/>
      <dgm:t>
        <a:bodyPr/>
        <a:lstStyle/>
        <a:p>
          <a:endParaRPr lang="en-US"/>
        </a:p>
      </dgm:t>
    </dgm:pt>
    <dgm:pt modelId="{E5079AA1-1780-47F7-8BE6-AC4922311A89}">
      <dgm:prSet/>
      <dgm:spPr/>
      <dgm:t>
        <a:bodyPr/>
        <a:lstStyle/>
        <a:p>
          <a:pPr>
            <a:lnSpc>
              <a:spcPct val="100000"/>
            </a:lnSpc>
            <a:defRPr b="1"/>
          </a:pPr>
          <a:r>
            <a:rPr lang="en-US"/>
            <a:t>Adaptive Crisis Response</a:t>
          </a:r>
        </a:p>
      </dgm:t>
    </dgm:pt>
    <dgm:pt modelId="{F09EF2BB-538D-4858-B109-E9687D092DF6}" type="parTrans" cxnId="{0EE857E8-3412-4A22-8E92-6CECBB0DE0A8}">
      <dgm:prSet/>
      <dgm:spPr/>
      <dgm:t>
        <a:bodyPr/>
        <a:lstStyle/>
        <a:p>
          <a:endParaRPr lang="en-US"/>
        </a:p>
      </dgm:t>
    </dgm:pt>
    <dgm:pt modelId="{D664A33E-0CE4-4125-8C1E-0FADD10604D2}" type="sibTrans" cxnId="{0EE857E8-3412-4A22-8E92-6CECBB0DE0A8}">
      <dgm:prSet/>
      <dgm:spPr/>
      <dgm:t>
        <a:bodyPr/>
        <a:lstStyle/>
        <a:p>
          <a:endParaRPr lang="en-US"/>
        </a:p>
      </dgm:t>
    </dgm:pt>
    <dgm:pt modelId="{E3121E3A-BC81-4DF9-9D0F-E197AC0E365B}">
      <dgm:prSet/>
      <dgm:spPr/>
      <dgm:t>
        <a:bodyPr/>
        <a:lstStyle/>
        <a:p>
          <a:pPr>
            <a:lnSpc>
              <a:spcPct val="100000"/>
            </a:lnSpc>
          </a:pPr>
          <a:r>
            <a:rPr lang="en-US"/>
            <a:t>These guarantees showcase ISMEA’s ability to rapidly adapt and provide real-time online control for agricultural entrepreneurs.</a:t>
          </a:r>
        </a:p>
      </dgm:t>
    </dgm:pt>
    <dgm:pt modelId="{90CBEC59-728B-4E55-98A3-3CBA5466D2D7}" type="parTrans" cxnId="{5A9E8E45-7023-40CE-A297-9608BAEFA8CD}">
      <dgm:prSet/>
      <dgm:spPr/>
      <dgm:t>
        <a:bodyPr/>
        <a:lstStyle/>
        <a:p>
          <a:endParaRPr lang="en-US"/>
        </a:p>
      </dgm:t>
    </dgm:pt>
    <dgm:pt modelId="{9E08C331-E858-40CB-891F-DF3967EEC0D3}" type="sibTrans" cxnId="{5A9E8E45-7023-40CE-A297-9608BAEFA8CD}">
      <dgm:prSet/>
      <dgm:spPr/>
      <dgm:t>
        <a:bodyPr/>
        <a:lstStyle/>
        <a:p>
          <a:endParaRPr lang="en-US"/>
        </a:p>
      </dgm:t>
    </dgm:pt>
    <dgm:pt modelId="{17870C6C-703D-4F50-A956-74EFCA8C7027}" type="pres">
      <dgm:prSet presAssocID="{D9F9B36E-50A4-42AE-88E8-8E99B7DBFD9F}" presName="Root" presStyleCnt="0">
        <dgm:presLayoutVars>
          <dgm:dir/>
          <dgm:resizeHandles val="exact"/>
        </dgm:presLayoutVars>
      </dgm:prSet>
      <dgm:spPr/>
    </dgm:pt>
    <dgm:pt modelId="{BF8943FA-A9AC-4FA5-AAD4-B636C7B79A87}" type="pres">
      <dgm:prSet presAssocID="{E4579690-BD6C-44C9-B78A-766905185198}" presName="Composite" presStyleCnt="0"/>
      <dgm:spPr/>
    </dgm:pt>
    <dgm:pt modelId="{C65E6900-9233-453D-B6B1-D1111E22CDEB}" type="pres">
      <dgm:prSet presAssocID="{E4579690-BD6C-44C9-B78A-766905185198}"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19501" r="13744" b="-7"/>
          <a:stretch/>
        </a:blipFill>
      </dgm:spPr>
      <dgm:extLst>
        <a:ext uri="{E40237B7-FDA0-4F09-8148-C483321AD2D9}">
          <dgm14:cNvPr xmlns:dgm14="http://schemas.microsoft.com/office/drawing/2010/diagram" id="0" name="" descr="Vaccinated man showing digital vaccine passport app in mobile phone at customs for travel during Covid-19 pandemic."/>
        </a:ext>
      </dgm:extLst>
    </dgm:pt>
    <dgm:pt modelId="{8E95920C-BBFB-4C33-A681-26CEE73705EE}" type="pres">
      <dgm:prSet presAssocID="{E4579690-BD6C-44C9-B78A-766905185198}" presName="Subtitle" presStyleLbl="revTx" presStyleIdx="0" presStyleCnt="6">
        <dgm:presLayoutVars>
          <dgm:chMax val="0"/>
          <dgm:bulletEnabled/>
        </dgm:presLayoutVars>
      </dgm:prSet>
      <dgm:spPr/>
    </dgm:pt>
    <dgm:pt modelId="{B9128F8C-C76B-4DB8-96D2-4DFFCB8DDEAA}" type="pres">
      <dgm:prSet presAssocID="{E4579690-BD6C-44C9-B78A-766905185198}" presName="Description" presStyleLbl="revTx" presStyleIdx="1" presStyleCnt="6">
        <dgm:presLayoutVars>
          <dgm:bulletEnabled/>
        </dgm:presLayoutVars>
      </dgm:prSet>
      <dgm:spPr/>
    </dgm:pt>
    <dgm:pt modelId="{DD5FA529-E22F-41EE-926A-B44190603CC0}" type="pres">
      <dgm:prSet presAssocID="{9FB0C1DD-0D68-4596-BEB4-958681B32D4C}" presName="sibTrans" presStyleLbl="sibTrans2D1" presStyleIdx="0" presStyleCnt="0"/>
      <dgm:spPr/>
    </dgm:pt>
    <dgm:pt modelId="{00FEFB93-099B-4B9E-8F07-A63652ACC7EC}" type="pres">
      <dgm:prSet presAssocID="{6D1C5C4E-78C3-4A1E-9624-C48722627404}" presName="Composite" presStyleCnt="0"/>
      <dgm:spPr/>
    </dgm:pt>
    <dgm:pt modelId="{CC193DFA-AABF-4B1A-BE62-2205306F8E95}" type="pres">
      <dgm:prSet presAssocID="{6D1C5C4E-78C3-4A1E-9624-C48722627404}"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t="23549" r="-7" b="1946"/>
          <a:stretch/>
        </a:blipFill>
      </dgm:spPr>
      <dgm:extLst>
        <a:ext uri="{E40237B7-FDA0-4F09-8148-C483321AD2D9}">
          <dgm14:cNvPr xmlns:dgm14="http://schemas.microsoft.com/office/drawing/2010/diagram" id="0" name="" descr="A portrait of an African American woman holding a nest containing money"/>
        </a:ext>
      </dgm:extLst>
    </dgm:pt>
    <dgm:pt modelId="{F88D70DB-E505-4784-B033-00121210E653}" type="pres">
      <dgm:prSet presAssocID="{6D1C5C4E-78C3-4A1E-9624-C48722627404}" presName="Subtitle" presStyleLbl="revTx" presStyleIdx="2" presStyleCnt="6">
        <dgm:presLayoutVars>
          <dgm:chMax val="0"/>
          <dgm:bulletEnabled/>
        </dgm:presLayoutVars>
      </dgm:prSet>
      <dgm:spPr/>
    </dgm:pt>
    <dgm:pt modelId="{0D14CABB-FC3A-43DE-AC5F-AA87AAD35B06}" type="pres">
      <dgm:prSet presAssocID="{6D1C5C4E-78C3-4A1E-9624-C48722627404}" presName="Description" presStyleLbl="revTx" presStyleIdx="3" presStyleCnt="6">
        <dgm:presLayoutVars>
          <dgm:bulletEnabled/>
        </dgm:presLayoutVars>
      </dgm:prSet>
      <dgm:spPr/>
    </dgm:pt>
    <dgm:pt modelId="{4BE03FAF-6303-4D15-AC35-C85166A73A8F}" type="pres">
      <dgm:prSet presAssocID="{90167120-0EDD-4EA9-9495-5DDC2176CD97}" presName="sibTrans" presStyleLbl="sibTrans2D1" presStyleIdx="0" presStyleCnt="0"/>
      <dgm:spPr/>
    </dgm:pt>
    <dgm:pt modelId="{B8C16D7E-A41A-4A8C-AA7B-1BF3694F5005}" type="pres">
      <dgm:prSet presAssocID="{E5079AA1-1780-47F7-8BE6-AC4922311A89}" presName="Composite" presStyleCnt="0"/>
      <dgm:spPr/>
    </dgm:pt>
    <dgm:pt modelId="{C882A932-7DB2-4524-9794-26FE6B990769}" type="pres">
      <dgm:prSet presAssocID="{E5079AA1-1780-47F7-8BE6-AC4922311A89}"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2" r="-10" b="-9"/>
          <a:stretch/>
        </a:blipFill>
      </dgm:spPr>
      <dgm:extLst>
        <a:ext uri="{E40237B7-FDA0-4F09-8148-C483321AD2D9}">
          <dgm14:cNvPr xmlns:dgm14="http://schemas.microsoft.com/office/drawing/2010/diagram" id="0" name="" descr="http://teekid.com/istockphoto/banner/banner3.jpg"/>
        </a:ext>
      </dgm:extLst>
    </dgm:pt>
    <dgm:pt modelId="{EA77EE43-188B-4A4A-8EE4-91A65F0D9810}" type="pres">
      <dgm:prSet presAssocID="{E5079AA1-1780-47F7-8BE6-AC4922311A89}" presName="Subtitle" presStyleLbl="revTx" presStyleIdx="4" presStyleCnt="6">
        <dgm:presLayoutVars>
          <dgm:chMax val="0"/>
          <dgm:bulletEnabled/>
        </dgm:presLayoutVars>
      </dgm:prSet>
      <dgm:spPr/>
    </dgm:pt>
    <dgm:pt modelId="{D075D129-8027-4372-96BD-813B36C14E0F}" type="pres">
      <dgm:prSet presAssocID="{E5079AA1-1780-47F7-8BE6-AC4922311A89}" presName="Description" presStyleLbl="revTx" presStyleIdx="5" presStyleCnt="6">
        <dgm:presLayoutVars>
          <dgm:bulletEnabled/>
        </dgm:presLayoutVars>
      </dgm:prSet>
      <dgm:spPr/>
    </dgm:pt>
  </dgm:ptLst>
  <dgm:cxnLst>
    <dgm:cxn modelId="{E18C490C-C1A0-41F2-90C8-1F9418C65E42}" type="presOf" srcId="{E5079AA1-1780-47F7-8BE6-AC4922311A89}" destId="{EA77EE43-188B-4A4A-8EE4-91A65F0D9810}" srcOrd="0" destOrd="0" presId="urn:microsoft.com/office/officeart/2024/3/layout/verticalVisualTextBlock1"/>
    <dgm:cxn modelId="{F34EF00E-684F-40D4-B674-F2AE0DD8308B}" type="presOf" srcId="{036FA882-8127-4893-8E26-17654027DCD9}" destId="{0D14CABB-FC3A-43DE-AC5F-AA87AAD35B06}" srcOrd="0" destOrd="0" presId="urn:microsoft.com/office/officeart/2024/3/layout/verticalVisualTextBlock1"/>
    <dgm:cxn modelId="{18F3751F-FC5A-408B-9E56-0BB1AF1CE343}" type="presOf" srcId="{E3121E3A-BC81-4DF9-9D0F-E197AC0E365B}" destId="{D075D129-8027-4372-96BD-813B36C14E0F}" srcOrd="0" destOrd="0" presId="urn:microsoft.com/office/officeart/2024/3/layout/verticalVisualTextBlock1"/>
    <dgm:cxn modelId="{39FB7E22-A12A-4A79-8E33-1767FC4045E0}" type="presOf" srcId="{9FB0C1DD-0D68-4596-BEB4-958681B32D4C}" destId="{DD5FA529-E22F-41EE-926A-B44190603CC0}" srcOrd="0" destOrd="0" presId="urn:microsoft.com/office/officeart/2024/3/layout/verticalVisualTextBlock1"/>
    <dgm:cxn modelId="{C5FD7D2A-C41B-4BD2-B29D-EBB95E3B62EB}" type="presOf" srcId="{84D28643-750D-447C-910A-608FBF585793}" destId="{B9128F8C-C76B-4DB8-96D2-4DFFCB8DDEAA}" srcOrd="0" destOrd="0" presId="urn:microsoft.com/office/officeart/2024/3/layout/verticalVisualTextBlock1"/>
    <dgm:cxn modelId="{330B373C-02ED-442A-9248-AAD94EE4240E}" srcId="{D9F9B36E-50A4-42AE-88E8-8E99B7DBFD9F}" destId="{E4579690-BD6C-44C9-B78A-766905185198}" srcOrd="0" destOrd="0" parTransId="{CC5F59F7-F4EA-4933-A00E-C48AC007E80C}" sibTransId="{9FB0C1DD-0D68-4596-BEB4-958681B32D4C}"/>
    <dgm:cxn modelId="{C9AB963E-122D-4092-98A4-8057BD88D4DD}" srcId="{6D1C5C4E-78C3-4A1E-9624-C48722627404}" destId="{036FA882-8127-4893-8E26-17654027DCD9}" srcOrd="0" destOrd="0" parTransId="{A38816FF-6D37-41FC-859E-F9CC689D24AC}" sibTransId="{863DD832-66A5-4642-8B28-F5B55DDD1071}"/>
    <dgm:cxn modelId="{70C66760-1448-4484-87DB-650DED203775}" type="presOf" srcId="{E4579690-BD6C-44C9-B78A-766905185198}" destId="{8E95920C-BBFB-4C33-A681-26CEE73705EE}" srcOrd="0" destOrd="0" presId="urn:microsoft.com/office/officeart/2024/3/layout/verticalVisualTextBlock1"/>
    <dgm:cxn modelId="{5A9E8E45-7023-40CE-A297-9608BAEFA8CD}" srcId="{E5079AA1-1780-47F7-8BE6-AC4922311A89}" destId="{E3121E3A-BC81-4DF9-9D0F-E197AC0E365B}" srcOrd="0" destOrd="0" parTransId="{90CBEC59-728B-4E55-98A3-3CBA5466D2D7}" sibTransId="{9E08C331-E858-40CB-891F-DF3967EEC0D3}"/>
    <dgm:cxn modelId="{F55F6E4D-F51F-44EC-A342-EB150B726A20}" type="presOf" srcId="{90167120-0EDD-4EA9-9495-5DDC2176CD97}" destId="{4BE03FAF-6303-4D15-AC35-C85166A73A8F}" srcOrd="0" destOrd="0" presId="urn:microsoft.com/office/officeart/2024/3/layout/verticalVisualTextBlock1"/>
    <dgm:cxn modelId="{58E51E80-AB61-4DA6-A6D7-6520A8929252}" type="presOf" srcId="{6D1C5C4E-78C3-4A1E-9624-C48722627404}" destId="{F88D70DB-E505-4784-B033-00121210E653}" srcOrd="0" destOrd="0" presId="urn:microsoft.com/office/officeart/2024/3/layout/verticalVisualTextBlock1"/>
    <dgm:cxn modelId="{98D0B18E-DA99-4D33-A475-4505DDEAC629}" srcId="{D9F9B36E-50A4-42AE-88E8-8E99B7DBFD9F}" destId="{6D1C5C4E-78C3-4A1E-9624-C48722627404}" srcOrd="1" destOrd="0" parTransId="{9CEB0AD7-DC1B-4A3D-87CB-9B20823937A4}" sibTransId="{90167120-0EDD-4EA9-9495-5DDC2176CD97}"/>
    <dgm:cxn modelId="{302E93C3-CD50-4797-87EC-DD620658B0BF}" type="presOf" srcId="{D9F9B36E-50A4-42AE-88E8-8E99B7DBFD9F}" destId="{17870C6C-703D-4F50-A956-74EFCA8C7027}" srcOrd="0" destOrd="0" presId="urn:microsoft.com/office/officeart/2024/3/layout/verticalVisualTextBlock1"/>
    <dgm:cxn modelId="{44BD8CD1-CA2D-4A66-A2D0-43A6904AAFA7}" srcId="{E4579690-BD6C-44C9-B78A-766905185198}" destId="{84D28643-750D-447C-910A-608FBF585793}" srcOrd="0" destOrd="0" parTransId="{26FF7A5A-B7D6-4428-A4AC-67B0950BC41E}" sibTransId="{144DF697-8FBB-4541-B827-F87C3D7E0AED}"/>
    <dgm:cxn modelId="{0EE857E8-3412-4A22-8E92-6CECBB0DE0A8}" srcId="{D9F9B36E-50A4-42AE-88E8-8E99B7DBFD9F}" destId="{E5079AA1-1780-47F7-8BE6-AC4922311A89}" srcOrd="2" destOrd="0" parTransId="{F09EF2BB-538D-4858-B109-E9687D092DF6}" sibTransId="{D664A33E-0CE4-4125-8C1E-0FADD10604D2}"/>
    <dgm:cxn modelId="{B690FCE4-7298-49BC-9DAF-8F2CA76325BC}" type="presParOf" srcId="{17870C6C-703D-4F50-A956-74EFCA8C7027}" destId="{BF8943FA-A9AC-4FA5-AAD4-B636C7B79A87}" srcOrd="0" destOrd="0" presId="urn:microsoft.com/office/officeart/2024/3/layout/verticalVisualTextBlock1"/>
    <dgm:cxn modelId="{7419A1DF-E3E3-4FE0-93A2-E574C8465C86}" type="presParOf" srcId="{BF8943FA-A9AC-4FA5-AAD4-B636C7B79A87}" destId="{C65E6900-9233-453D-B6B1-D1111E22CDEB}" srcOrd="0" destOrd="0" presId="urn:microsoft.com/office/officeart/2024/3/layout/verticalVisualTextBlock1"/>
    <dgm:cxn modelId="{6D3342E7-02DE-41DA-A49D-5FB5C83CA867}" type="presParOf" srcId="{BF8943FA-A9AC-4FA5-AAD4-B636C7B79A87}" destId="{8E95920C-BBFB-4C33-A681-26CEE73705EE}" srcOrd="1" destOrd="0" presId="urn:microsoft.com/office/officeart/2024/3/layout/verticalVisualTextBlock1"/>
    <dgm:cxn modelId="{E56DCE10-467D-4CB4-A8EE-10697E19EA26}" type="presParOf" srcId="{BF8943FA-A9AC-4FA5-AAD4-B636C7B79A87}" destId="{B9128F8C-C76B-4DB8-96D2-4DFFCB8DDEAA}" srcOrd="2" destOrd="0" presId="urn:microsoft.com/office/officeart/2024/3/layout/verticalVisualTextBlock1"/>
    <dgm:cxn modelId="{DF6E57FE-E676-434C-87FA-AEC4D9F45670}" type="presParOf" srcId="{17870C6C-703D-4F50-A956-74EFCA8C7027}" destId="{DD5FA529-E22F-41EE-926A-B44190603CC0}" srcOrd="1" destOrd="0" presId="urn:microsoft.com/office/officeart/2024/3/layout/verticalVisualTextBlock1"/>
    <dgm:cxn modelId="{A31C69F1-E125-4288-BFA5-40AD308B824A}" type="presParOf" srcId="{17870C6C-703D-4F50-A956-74EFCA8C7027}" destId="{00FEFB93-099B-4B9E-8F07-A63652ACC7EC}" srcOrd="2" destOrd="0" presId="urn:microsoft.com/office/officeart/2024/3/layout/verticalVisualTextBlock1"/>
    <dgm:cxn modelId="{CC0FC27B-EB39-402E-9F56-D1027FE126BD}" type="presParOf" srcId="{00FEFB93-099B-4B9E-8F07-A63652ACC7EC}" destId="{CC193DFA-AABF-4B1A-BE62-2205306F8E95}" srcOrd="0" destOrd="0" presId="urn:microsoft.com/office/officeart/2024/3/layout/verticalVisualTextBlock1"/>
    <dgm:cxn modelId="{4CAC293C-B284-4ACA-8169-C8ED28586BB0}" type="presParOf" srcId="{00FEFB93-099B-4B9E-8F07-A63652ACC7EC}" destId="{F88D70DB-E505-4784-B033-00121210E653}" srcOrd="1" destOrd="0" presId="urn:microsoft.com/office/officeart/2024/3/layout/verticalVisualTextBlock1"/>
    <dgm:cxn modelId="{B0E648A9-F388-4627-97D3-98A0D046401C}" type="presParOf" srcId="{00FEFB93-099B-4B9E-8F07-A63652ACC7EC}" destId="{0D14CABB-FC3A-43DE-AC5F-AA87AAD35B06}" srcOrd="2" destOrd="0" presId="urn:microsoft.com/office/officeart/2024/3/layout/verticalVisualTextBlock1"/>
    <dgm:cxn modelId="{4A45B7DD-BAFA-49EB-AA88-9EA77E173110}" type="presParOf" srcId="{17870C6C-703D-4F50-A956-74EFCA8C7027}" destId="{4BE03FAF-6303-4D15-AC35-C85166A73A8F}" srcOrd="3" destOrd="0" presId="urn:microsoft.com/office/officeart/2024/3/layout/verticalVisualTextBlock1"/>
    <dgm:cxn modelId="{D98DB022-381D-430F-A3BA-226C1420F896}" type="presParOf" srcId="{17870C6C-703D-4F50-A956-74EFCA8C7027}" destId="{B8C16D7E-A41A-4A8C-AA7B-1BF3694F5005}" srcOrd="4" destOrd="0" presId="urn:microsoft.com/office/officeart/2024/3/layout/verticalVisualTextBlock1"/>
    <dgm:cxn modelId="{A9479324-0A0D-422B-8AF6-541D7E58E6A8}" type="presParOf" srcId="{B8C16D7E-A41A-4A8C-AA7B-1BF3694F5005}" destId="{C882A932-7DB2-4524-9794-26FE6B990769}" srcOrd="0" destOrd="0" presId="urn:microsoft.com/office/officeart/2024/3/layout/verticalVisualTextBlock1"/>
    <dgm:cxn modelId="{F86E6CC9-49D9-4B0C-AC08-DFB4D4DB154E}" type="presParOf" srcId="{B8C16D7E-A41A-4A8C-AA7B-1BF3694F5005}" destId="{EA77EE43-188B-4A4A-8EE4-91A65F0D9810}" srcOrd="1" destOrd="0" presId="urn:microsoft.com/office/officeart/2024/3/layout/verticalVisualTextBlock1"/>
    <dgm:cxn modelId="{D2EB6252-0CCF-46C5-901C-12639F886EA2}" type="presParOf" srcId="{B8C16D7E-A41A-4A8C-AA7B-1BF3694F5005}" destId="{D075D129-8027-4372-96BD-813B36C14E0F}"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5E6900-9233-453D-B6B1-D1111E22CDEB}">
      <dsp:nvSpPr>
        <dsp:cNvPr id="0" name=""/>
        <dsp:cNvSpPr/>
      </dsp:nvSpPr>
      <dsp:spPr>
        <a:xfrm>
          <a:off x="0" y="0"/>
          <a:ext cx="1036736" cy="103673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19501" r="13744" b="-7"/>
          <a:stretch/>
        </a:blipFill>
        <a:ln>
          <a:noFill/>
        </a:ln>
        <a:effectLst/>
      </dsp:spPr>
      <dsp:style>
        <a:lnRef idx="0">
          <a:scrgbClr r="0" g="0" b="0"/>
        </a:lnRef>
        <a:fillRef idx="3">
          <a:scrgbClr r="0" g="0" b="0"/>
        </a:fillRef>
        <a:effectRef idx="2">
          <a:scrgbClr r="0" g="0" b="0"/>
        </a:effectRef>
        <a:fontRef idx="minor">
          <a:schemeClr val="lt1"/>
        </a:fontRef>
      </dsp:style>
    </dsp:sp>
    <dsp:sp modelId="{8E95920C-BBFB-4C33-A681-26CEE73705EE}">
      <dsp:nvSpPr>
        <dsp:cNvPr id="0" name=""/>
        <dsp:cNvSpPr/>
      </dsp:nvSpPr>
      <dsp:spPr>
        <a:xfrm>
          <a:off x="1216736" y="0"/>
          <a:ext cx="7012863" cy="356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COVID-19 Emergency Guarantees</a:t>
          </a:r>
        </a:p>
      </dsp:txBody>
      <dsp:txXfrm>
        <a:off x="1216736" y="0"/>
        <a:ext cx="7012863" cy="356936"/>
      </dsp:txXfrm>
    </dsp:sp>
    <dsp:sp modelId="{B9128F8C-C76B-4DB8-96D2-4DFFCB8DDEAA}">
      <dsp:nvSpPr>
        <dsp:cNvPr id="0" name=""/>
        <dsp:cNvSpPr/>
      </dsp:nvSpPr>
      <dsp:spPr>
        <a:xfrm>
          <a:off x="1216736" y="356936"/>
          <a:ext cx="7012863" cy="679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dirty="0"/>
            <a:t>ISMEA provided 100% loan coverage with no assessment for loans up to €30,000 during COVID-19, enabling 44,000 operations.</a:t>
          </a:r>
        </a:p>
      </dsp:txBody>
      <dsp:txXfrm>
        <a:off x="1216736" y="356936"/>
        <a:ext cx="7012863" cy="679800"/>
      </dsp:txXfrm>
    </dsp:sp>
    <dsp:sp modelId="{CC193DFA-AABF-4B1A-BE62-2205306F8E95}">
      <dsp:nvSpPr>
        <dsp:cNvPr id="0" name=""/>
        <dsp:cNvSpPr/>
      </dsp:nvSpPr>
      <dsp:spPr>
        <a:xfrm>
          <a:off x="0" y="1119675"/>
          <a:ext cx="1036736" cy="1036736"/>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t="23549" r="-7" b="1946"/>
          <a:stretch/>
        </a:blipFill>
        <a:ln>
          <a:noFill/>
        </a:ln>
        <a:effectLst/>
      </dsp:spPr>
      <dsp:style>
        <a:lnRef idx="0">
          <a:scrgbClr r="0" g="0" b="0"/>
        </a:lnRef>
        <a:fillRef idx="3">
          <a:scrgbClr r="0" g="0" b="0"/>
        </a:fillRef>
        <a:effectRef idx="2">
          <a:scrgbClr r="0" g="0" b="0"/>
        </a:effectRef>
        <a:fontRef idx="minor">
          <a:schemeClr val="lt1"/>
        </a:fontRef>
      </dsp:style>
    </dsp:sp>
    <dsp:sp modelId="{F88D70DB-E505-4784-B033-00121210E653}">
      <dsp:nvSpPr>
        <dsp:cNvPr id="0" name=""/>
        <dsp:cNvSpPr/>
      </dsp:nvSpPr>
      <dsp:spPr>
        <a:xfrm>
          <a:off x="1216736" y="1119675"/>
          <a:ext cx="7012863" cy="356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Ukraine Crisis Financial Aid</a:t>
          </a:r>
        </a:p>
      </dsp:txBody>
      <dsp:txXfrm>
        <a:off x="1216736" y="1119675"/>
        <a:ext cx="7012863" cy="356936"/>
      </dsp:txXfrm>
    </dsp:sp>
    <dsp:sp modelId="{0D14CABB-FC3A-43DE-AC5F-AA87AAD35B06}">
      <dsp:nvSpPr>
        <dsp:cNvPr id="0" name=""/>
        <dsp:cNvSpPr/>
      </dsp:nvSpPr>
      <dsp:spPr>
        <a:xfrm>
          <a:off x="1216736" y="1476612"/>
          <a:ext cx="7012863" cy="679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dirty="0"/>
            <a:t>Following the Ukraine crisis, ISMEA launched a similar guarantee program, issuing 4,486 guarantees totaling €181 million.</a:t>
          </a:r>
        </a:p>
      </dsp:txBody>
      <dsp:txXfrm>
        <a:off x="1216736" y="1476612"/>
        <a:ext cx="7012863" cy="679800"/>
      </dsp:txXfrm>
    </dsp:sp>
    <dsp:sp modelId="{C882A932-7DB2-4524-9794-26FE6B990769}">
      <dsp:nvSpPr>
        <dsp:cNvPr id="0" name=""/>
        <dsp:cNvSpPr/>
      </dsp:nvSpPr>
      <dsp:spPr>
        <a:xfrm>
          <a:off x="0" y="2239351"/>
          <a:ext cx="1036736" cy="1036736"/>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2" r="-10" b="-9"/>
          <a:stretch/>
        </a:blipFill>
        <a:ln>
          <a:noFill/>
        </a:ln>
        <a:effectLst/>
      </dsp:spPr>
      <dsp:style>
        <a:lnRef idx="0">
          <a:scrgbClr r="0" g="0" b="0"/>
        </a:lnRef>
        <a:fillRef idx="3">
          <a:scrgbClr r="0" g="0" b="0"/>
        </a:fillRef>
        <a:effectRef idx="2">
          <a:scrgbClr r="0" g="0" b="0"/>
        </a:effectRef>
        <a:fontRef idx="minor">
          <a:schemeClr val="lt1"/>
        </a:fontRef>
      </dsp:style>
    </dsp:sp>
    <dsp:sp modelId="{EA77EE43-188B-4A4A-8EE4-91A65F0D9810}">
      <dsp:nvSpPr>
        <dsp:cNvPr id="0" name=""/>
        <dsp:cNvSpPr/>
      </dsp:nvSpPr>
      <dsp:spPr>
        <a:xfrm>
          <a:off x="1216736" y="2239351"/>
          <a:ext cx="7012863" cy="356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Adaptive Crisis Response</a:t>
          </a:r>
        </a:p>
      </dsp:txBody>
      <dsp:txXfrm>
        <a:off x="1216736" y="2239351"/>
        <a:ext cx="7012863" cy="356936"/>
      </dsp:txXfrm>
    </dsp:sp>
    <dsp:sp modelId="{D075D129-8027-4372-96BD-813B36C14E0F}">
      <dsp:nvSpPr>
        <dsp:cNvPr id="0" name=""/>
        <dsp:cNvSpPr/>
      </dsp:nvSpPr>
      <dsp:spPr>
        <a:xfrm>
          <a:off x="1216736" y="2596287"/>
          <a:ext cx="7012863" cy="679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These guarantees showcase ISMEA’s ability to rapidly adapt and provide real-time online control for agricultural entrepreneurs.</a:t>
          </a:r>
        </a:p>
      </dsp:txBody>
      <dsp:txXfrm>
        <a:off x="1216736" y="2596287"/>
        <a:ext cx="7012863" cy="679800"/>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0A8DF7-F33D-4DBC-813D-9F3FA530C812}" type="datetimeFigureOut">
              <a:t>16/09/2025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57470F-5260-492F-B43D-F0D4C4F1AE73}" type="slidenum">
              <a:t>‹N›</a:t>
            </a:fld>
            <a:endParaRPr lang="en-US"/>
          </a:p>
        </p:txBody>
      </p:sp>
    </p:spTree>
    <p:extLst>
      <p:ext uri="{BB962C8B-B14F-4D97-AF65-F5344CB8AC3E}">
        <p14:creationId xmlns:p14="http://schemas.microsoft.com/office/powerpoint/2010/main" val="3348483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B8920E4B-BF58-4F22-BA02-98F8D483DE14}" type="slidenum">
              <a:t>1</a:t>
            </a:fld>
            <a:endParaRPr lang="en-US"/>
          </a:p>
        </p:txBody>
      </p:sp>
    </p:spTree>
    <p:extLst>
      <p:ext uri="{BB962C8B-B14F-4D97-AF65-F5344CB8AC3E}">
        <p14:creationId xmlns:p14="http://schemas.microsoft.com/office/powerpoint/2010/main" val="2525896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ISMEA is a public economic entity operating under the supervision of the Ministry of Agriculture, Food Sovereignty and Forests. It plays a dual role: first, as a statistical body for the Ministry, and second, as a manager of financial instruments and products tailored for the agricultural sector. Over the years, ISMEA has become a central figure in managing Italy’s primary agricultural guarantee funds, providing essential support to farmers and agricultural enterprises. Its institutional mandate ensures that it remains focused on enhancing financial accessibility and stability within the agricultural domain, thereby contributing to the sector’s resilience and growth.
</a:t>
            </a:r>
          </a:p>
        </p:txBody>
      </p:sp>
      <p:sp>
        <p:nvSpPr>
          <p:cNvPr id="4" name="Slide Number Placeholder 3"/>
          <p:cNvSpPr>
            <a:spLocks noGrp="1"/>
          </p:cNvSpPr>
          <p:nvPr>
            <p:ph type="sldNum" sz="quarter" idx="5"/>
          </p:nvPr>
        </p:nvSpPr>
        <p:spPr/>
        <p:txBody>
          <a:bodyPr/>
          <a:lstStyle/>
          <a:p>
            <a:fld id="{B8920E4B-BF58-4F22-BA02-98F8D483DE14}" type="slidenum">
              <a:t>2</a:t>
            </a:fld>
            <a:endParaRPr lang="en-US"/>
          </a:p>
        </p:txBody>
      </p:sp>
    </p:spTree>
    <p:extLst>
      <p:ext uri="{BB962C8B-B14F-4D97-AF65-F5344CB8AC3E}">
        <p14:creationId xmlns:p14="http://schemas.microsoft.com/office/powerpoint/2010/main" val="1367178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ISMEA’s guarantee instruments have evolved significantly over the decades to meet the changing needs of the agricultural sector. The journey began in 1961 with the introduction of the Subsidiary Guarantee aimed at supporting land acquisition for new agricultural settlements. In 2008, ISMEA launched the First Demand Guarantee, aligning with Basel II standards and enhancing the credibility of its guarantees through a state counter-guarantee. By 2013, the Portfolio Guarantee was introduced, offering a more flexible and cost-effective solution. The period from 2019 to 2022 saw the emergence of Emergency Guarantees in response to the COVID-19 pandemic and the Ukraine crisis, demonstrating ISMEA’s agility in addressing urgent financial needs.
</a:t>
            </a:r>
          </a:p>
        </p:txBody>
      </p:sp>
      <p:sp>
        <p:nvSpPr>
          <p:cNvPr id="4" name="Slide Number Placeholder 3"/>
          <p:cNvSpPr>
            <a:spLocks noGrp="1"/>
          </p:cNvSpPr>
          <p:nvPr>
            <p:ph type="sldNum" sz="quarter" idx="5"/>
          </p:nvPr>
        </p:nvSpPr>
        <p:spPr/>
        <p:txBody>
          <a:bodyPr/>
          <a:lstStyle/>
          <a:p>
            <a:fld id="{B8920E4B-BF58-4F22-BA02-98F8D483DE14}" type="slidenum">
              <a:t>3</a:t>
            </a:fld>
            <a:endParaRPr lang="en-US"/>
          </a:p>
        </p:txBody>
      </p:sp>
    </p:spTree>
    <p:extLst>
      <p:ext uri="{BB962C8B-B14F-4D97-AF65-F5344CB8AC3E}">
        <p14:creationId xmlns:p14="http://schemas.microsoft.com/office/powerpoint/2010/main" val="1499021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Subsidiary Guarantee was introduced in 1961 as a strategic response to post-war rural depopulation. Its primary objective was to support farmers in acquiring land for agricultural settlements, thereby revitalizing rural areas. Over time, this guarantee has undergone several modifications and today continues to protect long-term loans aimed at land acquisition. Being a subsidiary instrument, it is activated only after legal proceedings on the primary collateral are completed. As of the latest data, the outstanding subsidiary guarantees amount to approximately €14 billion, underscoring its significant role in sustaining agricultural investments and land ownership.
</a:t>
            </a:r>
          </a:p>
        </p:txBody>
      </p:sp>
      <p:sp>
        <p:nvSpPr>
          <p:cNvPr id="4" name="Slide Number Placeholder 3"/>
          <p:cNvSpPr>
            <a:spLocks noGrp="1"/>
          </p:cNvSpPr>
          <p:nvPr>
            <p:ph type="sldNum" sz="quarter" idx="5"/>
          </p:nvPr>
        </p:nvSpPr>
        <p:spPr/>
        <p:txBody>
          <a:bodyPr/>
          <a:lstStyle/>
          <a:p>
            <a:fld id="{B8920E4B-BF58-4F22-BA02-98F8D483DE14}" type="slidenum">
              <a:t>4</a:t>
            </a:fld>
            <a:endParaRPr lang="en-US"/>
          </a:p>
        </p:txBody>
      </p:sp>
    </p:spTree>
    <p:extLst>
      <p:ext uri="{BB962C8B-B14F-4D97-AF65-F5344CB8AC3E}">
        <p14:creationId xmlns:p14="http://schemas.microsoft.com/office/powerpoint/2010/main" val="29960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ISMEA’s modern guarantee instruments include the First Demand Guarantee and the Portfolio Guarantee. The First Demand Guarantee, introduced in 2008, allows banks to reduce the capital required for loan issuance, thereby lowering interest rates for guaranteed entrepreneurs. It is issued following a merit-based assessment and is often subsidized by state aid. The Portfolio Guarantee, operational since 2014, covers up to €250 million in protected financing. It limits the guarantor’s risk to the junior tranche, offering similar protection as the First Demand Guarantee but with faster and more cost-effective issuance. Both instruments benefit from a state counter-guarantee, enhancing their attractiveness to financial institutions.
</a:t>
            </a:r>
          </a:p>
        </p:txBody>
      </p:sp>
      <p:sp>
        <p:nvSpPr>
          <p:cNvPr id="4" name="Slide Number Placeholder 3"/>
          <p:cNvSpPr>
            <a:spLocks noGrp="1"/>
          </p:cNvSpPr>
          <p:nvPr>
            <p:ph type="sldNum" sz="quarter" idx="5"/>
          </p:nvPr>
        </p:nvSpPr>
        <p:spPr/>
        <p:txBody>
          <a:bodyPr/>
          <a:lstStyle/>
          <a:p>
            <a:fld id="{B8920E4B-BF58-4F22-BA02-98F8D483DE14}" type="slidenum">
              <a:t>5</a:t>
            </a:fld>
            <a:endParaRPr lang="en-US"/>
          </a:p>
        </p:txBody>
      </p:sp>
    </p:spTree>
    <p:extLst>
      <p:ext uri="{BB962C8B-B14F-4D97-AF65-F5344CB8AC3E}">
        <p14:creationId xmlns:p14="http://schemas.microsoft.com/office/powerpoint/2010/main" val="2835570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 response to the COVID-19 pandemic in 2019, ISMEA introduced emergency guarantees with 100% coverage and no prior assessment for loans up to €30,000 and a maximum duration of 15 years. This initiative enabled over 44,000 automatic operations totaling approximately €800 million, with real-time online control for agricultural entrepreneurs. Following the Ukraine crisis in 2022, the European Commission authorized a new temporary aid framework, prompting ISMEA to launch a similar guarantee line. This resulted in 4,486 new guarantees amounting to around €181 million. These programs highlight ISMEA’s capacity to swiftly adapt and provide financial relief during crises.
</a:t>
            </a:r>
          </a:p>
        </p:txBody>
      </p:sp>
      <p:sp>
        <p:nvSpPr>
          <p:cNvPr id="4" name="Slide Number Placeholder 3"/>
          <p:cNvSpPr>
            <a:spLocks noGrp="1"/>
          </p:cNvSpPr>
          <p:nvPr>
            <p:ph type="sldNum" sz="quarter" idx="5"/>
          </p:nvPr>
        </p:nvSpPr>
        <p:spPr/>
        <p:txBody>
          <a:bodyPr/>
          <a:lstStyle/>
          <a:p>
            <a:fld id="{B8920E4B-BF58-4F22-BA02-98F8D483DE14}" type="slidenum">
              <a:t>6</a:t>
            </a:fld>
            <a:endParaRPr lang="en-US"/>
          </a:p>
        </p:txBody>
      </p:sp>
    </p:spTree>
    <p:extLst>
      <p:ext uri="{BB962C8B-B14F-4D97-AF65-F5344CB8AC3E}">
        <p14:creationId xmlns:p14="http://schemas.microsoft.com/office/powerpoint/2010/main" val="516850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ISMEA operates exclusively at the national level within the agricultural sector. While its territorial and sectoral scope remains constant, its guarantee instruments have evolved over more than 60 years to meet the dynamic needs of agriculture. This evolution reflects ISMEA’s commitment to adapting its financial tools to changing operational scenarios and sectoral demands. By continuously refining its guarantees, ISMEA has reinforced its strategic role in supporting agricultural development, ensuring financial stability, and fostering resilience among farmers and agribusinesses across Italy.
</a:t>
            </a:r>
          </a:p>
        </p:txBody>
      </p:sp>
      <p:sp>
        <p:nvSpPr>
          <p:cNvPr id="4" name="Slide Number Placeholder 3"/>
          <p:cNvSpPr>
            <a:spLocks noGrp="1"/>
          </p:cNvSpPr>
          <p:nvPr>
            <p:ph type="sldNum" sz="quarter" idx="5"/>
          </p:nvPr>
        </p:nvSpPr>
        <p:spPr/>
        <p:txBody>
          <a:bodyPr/>
          <a:lstStyle/>
          <a:p>
            <a:fld id="{B8920E4B-BF58-4F22-BA02-98F8D483DE14}" type="slidenum">
              <a:t>7</a:t>
            </a:fld>
            <a:endParaRPr lang="en-US"/>
          </a:p>
        </p:txBody>
      </p:sp>
    </p:spTree>
    <p:extLst>
      <p:ext uri="{BB962C8B-B14F-4D97-AF65-F5344CB8AC3E}">
        <p14:creationId xmlns:p14="http://schemas.microsoft.com/office/powerpoint/2010/main" val="13637757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80887" y="5412963"/>
            <a:ext cx="1973943" cy="653660"/>
          </a:xfrm>
          <a:prstGeom prst="rect">
            <a:avLst/>
          </a:prstGeom>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2721" y="5235547"/>
            <a:ext cx="1704452" cy="774432"/>
          </a:xfrm>
          <a:prstGeom prst="rect">
            <a:avLst/>
          </a:prstGeom>
        </p:spPr>
      </p:pic>
    </p:spTree>
    <p:extLst>
      <p:ext uri="{BB962C8B-B14F-4D97-AF65-F5344CB8AC3E}">
        <p14:creationId xmlns:p14="http://schemas.microsoft.com/office/powerpoint/2010/main" val="416888858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3318" y="758276"/>
            <a:ext cx="2010682" cy="665826"/>
          </a:xfrm>
          <a:prstGeom prst="rect">
            <a:avLst/>
          </a:prstGeom>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7121" y="758276"/>
            <a:ext cx="1399179" cy="635729"/>
          </a:xfrm>
          <a:prstGeom prst="rect">
            <a:avLst/>
          </a:prstGeom>
        </p:spPr>
      </p:pic>
    </p:spTree>
    <p:extLst>
      <p:ext uri="{BB962C8B-B14F-4D97-AF65-F5344CB8AC3E}">
        <p14:creationId xmlns:p14="http://schemas.microsoft.com/office/powerpoint/2010/main" val="41665873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3318" y="758276"/>
            <a:ext cx="2010682" cy="665826"/>
          </a:xfrm>
          <a:prstGeom prst="rect">
            <a:avLst/>
          </a:prstGeom>
        </p:spPr>
      </p:pic>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7121" y="758276"/>
            <a:ext cx="1399179" cy="635729"/>
          </a:xfrm>
          <a:prstGeom prst="rect">
            <a:avLst/>
          </a:prstGeom>
        </p:spPr>
      </p:pic>
    </p:spTree>
    <p:extLst>
      <p:ext uri="{BB962C8B-B14F-4D97-AF65-F5344CB8AC3E}">
        <p14:creationId xmlns:p14="http://schemas.microsoft.com/office/powerpoint/2010/main" val="270138515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5_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3318" y="758276"/>
            <a:ext cx="2010682" cy="667468"/>
          </a:xfrm>
          <a:prstGeom prst="rect">
            <a:avLst/>
          </a:prstGeom>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7120" y="763928"/>
            <a:ext cx="1399179" cy="635898"/>
          </a:xfrm>
          <a:prstGeom prst="rect">
            <a:avLst/>
          </a:prstGeom>
        </p:spPr>
      </p:pic>
    </p:spTree>
    <p:extLst>
      <p:ext uri="{BB962C8B-B14F-4D97-AF65-F5344CB8AC3E}">
        <p14:creationId xmlns:p14="http://schemas.microsoft.com/office/powerpoint/2010/main" val="421788867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17A9E38-8970-B0AD-547C-49C294AD7904}"/>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048C0C4F-693E-1D4E-2BE1-52B8C950D9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F03C1130-493A-952F-989C-1360D095A114}"/>
              </a:ext>
            </a:extLst>
          </p:cNvPr>
          <p:cNvSpPr>
            <a:spLocks noGrp="1"/>
          </p:cNvSpPr>
          <p:nvPr>
            <p:ph type="dt" sz="half" idx="10"/>
          </p:nvPr>
        </p:nvSpPr>
        <p:spPr/>
        <p:txBody>
          <a:bodyPr/>
          <a:lstStyle/>
          <a:p>
            <a:fld id="{48B80307-5F99-4F4D-A70B-FB62BF230D96}" type="datetime1">
              <a:rPr lang="en-US" smtClean="0"/>
              <a:pPr/>
              <a:t>9/16/2025</a:t>
            </a:fld>
            <a:endParaRPr lang="en-US" dirty="0"/>
          </a:p>
        </p:txBody>
      </p:sp>
      <p:sp>
        <p:nvSpPr>
          <p:cNvPr id="5" name="Segnaposto piè di pagina 4">
            <a:extLst>
              <a:ext uri="{FF2B5EF4-FFF2-40B4-BE49-F238E27FC236}">
                <a16:creationId xmlns:a16="http://schemas.microsoft.com/office/drawing/2014/main" id="{9DB3CE30-10B8-2B29-62BA-10AAE7602185}"/>
              </a:ext>
            </a:extLst>
          </p:cNvPr>
          <p:cNvSpPr>
            <a:spLocks noGrp="1"/>
          </p:cNvSpPr>
          <p:nvPr>
            <p:ph type="ftr" sz="quarter" idx="11"/>
          </p:nvPr>
        </p:nvSpPr>
        <p:spPr/>
        <p:txBody>
          <a:bodyPr/>
          <a:lstStyle/>
          <a:p>
            <a:r>
              <a:rPr lang="en-US"/>
              <a:t>Sample Footer Text</a:t>
            </a:r>
            <a:endParaRPr lang="en-US" dirty="0"/>
          </a:p>
        </p:txBody>
      </p:sp>
      <p:sp>
        <p:nvSpPr>
          <p:cNvPr id="6" name="Segnaposto numero diapositiva 5">
            <a:extLst>
              <a:ext uri="{FF2B5EF4-FFF2-40B4-BE49-F238E27FC236}">
                <a16:creationId xmlns:a16="http://schemas.microsoft.com/office/drawing/2014/main" id="{E763B2C6-2127-20E4-4992-02E0D0F8973A}"/>
              </a:ext>
            </a:extLst>
          </p:cNvPr>
          <p:cNvSpPr>
            <a:spLocks noGrp="1"/>
          </p:cNvSpPr>
          <p:nvPr>
            <p:ph type="sldNum" sz="quarter" idx="12"/>
          </p:nvPr>
        </p:nvSpPr>
        <p:spPr/>
        <p:txBody>
          <a:bodyPr/>
          <a:lstStyle/>
          <a:p>
            <a:fld id="{7604640D-0255-40E7-9767-A88F9D8B1142}" type="slidenum">
              <a:rPr lang="en-US" smtClean="0"/>
              <a:pPr/>
              <a:t>‹N›</a:t>
            </a:fld>
            <a:endParaRPr lang="en-US" dirty="0"/>
          </a:p>
        </p:txBody>
      </p:sp>
    </p:spTree>
    <p:extLst>
      <p:ext uri="{BB962C8B-B14F-4D97-AF65-F5344CB8AC3E}">
        <p14:creationId xmlns:p14="http://schemas.microsoft.com/office/powerpoint/2010/main" val="292754579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Titolo e contenuto">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5AA0DB25-0E90-91B1-C3FA-FBCE67F6FD02}"/>
              </a:ext>
            </a:extLst>
          </p:cNvPr>
          <p:cNvSpPr>
            <a:spLocks noGrp="1"/>
          </p:cNvSpPr>
          <p:nvPr>
            <p:ph sz="quarter" idx="10"/>
          </p:nvPr>
        </p:nvSpPr>
        <p:spPr>
          <a:xfrm>
            <a:off x="838200" y="1703217"/>
            <a:ext cx="10515600" cy="4442142"/>
          </a:xfrm>
          <a:prstGeom prst="rect">
            <a:avLst/>
          </a:prstGeom>
        </p:spPr>
        <p:txBody>
          <a:bodyPr/>
          <a:lstStyle>
            <a:lvl1pPr>
              <a:defRPr sz="2400">
                <a:solidFill>
                  <a:schemeClr val="tx1">
                    <a:lumMod val="65000"/>
                    <a:lumOff val="35000"/>
                  </a:schemeClr>
                </a:solidFill>
              </a:defRPr>
            </a:lvl1pPr>
            <a:lvl2pPr>
              <a:defRPr sz="2000">
                <a:solidFill>
                  <a:schemeClr val="tx1">
                    <a:lumMod val="65000"/>
                    <a:lumOff val="35000"/>
                  </a:schemeClr>
                </a:solidFill>
              </a:defRPr>
            </a:lvl2pPr>
            <a:lvl3pPr>
              <a:defRPr sz="1800">
                <a:solidFill>
                  <a:schemeClr val="tx1">
                    <a:lumMod val="65000"/>
                    <a:lumOff val="35000"/>
                  </a:schemeClr>
                </a:solidFill>
              </a:defRPr>
            </a:lvl3pPr>
            <a:lvl4pPr>
              <a:defRPr sz="1600">
                <a:solidFill>
                  <a:schemeClr val="tx1">
                    <a:lumMod val="65000"/>
                    <a:lumOff val="35000"/>
                  </a:schemeClr>
                </a:solidFill>
              </a:defRPr>
            </a:lvl4pPr>
            <a:lvl5pPr>
              <a:defRPr sz="1600">
                <a:solidFill>
                  <a:schemeClr val="tx1">
                    <a:lumMod val="65000"/>
                    <a:lumOff val="35000"/>
                  </a:schemeClr>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20" name="Segnaposto testo 5">
            <a:extLst>
              <a:ext uri="{FF2B5EF4-FFF2-40B4-BE49-F238E27FC236}">
                <a16:creationId xmlns:a16="http://schemas.microsoft.com/office/drawing/2014/main" id="{A224AF66-A52F-8141-C3CB-83BFC9716E37}"/>
              </a:ext>
            </a:extLst>
          </p:cNvPr>
          <p:cNvSpPr>
            <a:spLocks noGrp="1"/>
          </p:cNvSpPr>
          <p:nvPr>
            <p:ph type="body" sz="quarter" idx="11" hasCustomPrompt="1"/>
          </p:nvPr>
        </p:nvSpPr>
        <p:spPr>
          <a:xfrm>
            <a:off x="1033153" y="1119273"/>
            <a:ext cx="9493876" cy="499461"/>
          </a:xfrm>
        </p:spPr>
        <p:txBody>
          <a:bodyPr/>
          <a:lstStyle>
            <a:lvl1pPr marL="0" indent="0">
              <a:buNone/>
              <a:defRPr sz="2400">
                <a:solidFill>
                  <a:schemeClr val="tx2">
                    <a:lumMod val="90000"/>
                    <a:lumOff val="10000"/>
                  </a:schemeClr>
                </a:solidFill>
              </a:defRPr>
            </a:lvl1pPr>
          </a:lstStyle>
          <a:p>
            <a:pPr lvl="0"/>
            <a:r>
              <a:rPr lang="it-IT"/>
              <a:t>Sottotitolo</a:t>
            </a:r>
          </a:p>
        </p:txBody>
      </p:sp>
      <p:sp>
        <p:nvSpPr>
          <p:cNvPr id="21" name="Titolo 15">
            <a:extLst>
              <a:ext uri="{FF2B5EF4-FFF2-40B4-BE49-F238E27FC236}">
                <a16:creationId xmlns:a16="http://schemas.microsoft.com/office/drawing/2014/main" id="{24A323AB-4359-0AF0-E2A1-E55A2DC2E62C}"/>
              </a:ext>
            </a:extLst>
          </p:cNvPr>
          <p:cNvSpPr>
            <a:spLocks noGrp="1"/>
          </p:cNvSpPr>
          <p:nvPr>
            <p:ph type="title"/>
          </p:nvPr>
        </p:nvSpPr>
        <p:spPr>
          <a:xfrm>
            <a:off x="1033153" y="486308"/>
            <a:ext cx="9493877" cy="499461"/>
          </a:xfrm>
          <a:prstGeom prst="rect">
            <a:avLst/>
          </a:prstGeom>
        </p:spPr>
        <p:txBody>
          <a:bodyPr/>
          <a:lstStyle/>
          <a:p>
            <a:r>
              <a:rPr lang="it-IT"/>
              <a:t>Fare clic per modificare lo stile del titolo dello schema</a:t>
            </a:r>
          </a:p>
        </p:txBody>
      </p:sp>
    </p:spTree>
    <p:extLst>
      <p:ext uri="{BB962C8B-B14F-4D97-AF65-F5344CB8AC3E}">
        <p14:creationId xmlns:p14="http://schemas.microsoft.com/office/powerpoint/2010/main" val="3032930296"/>
      </p:ext>
    </p:extLst>
  </p:cSld>
  <p:clrMapOvr>
    <a:masterClrMapping/>
  </p:clrMapOvr>
  <p:hf sldNum="0" hdr="0" ftr="0" dt="0"/>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954393"/>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70C93-B4D6-4D8B-17A1-563A296FD3CE}"/>
              </a:ext>
            </a:extLst>
          </p:cNvPr>
          <p:cNvSpPr>
            <a:spLocks noGrp="1"/>
          </p:cNvSpPr>
          <p:nvPr>
            <p:ph type="ctrTitle" idx="4294967295"/>
          </p:nvPr>
        </p:nvSpPr>
        <p:spPr>
          <a:xfrm>
            <a:off x="2819400" y="2514600"/>
            <a:ext cx="6858000" cy="5486400"/>
          </a:xfrm>
          <a:noFill/>
        </p:spPr>
        <p:txBody>
          <a:bodyPr wrap="square" rtlCol="0">
            <a:spAutoFit/>
          </a:bodyPr>
          <a:lstStyle/>
          <a:p>
            <a:r>
              <a:rPr lang="en-US" sz="3000" dirty="0">
                <a:solidFill>
                  <a:schemeClr val="bg1"/>
                </a:solidFill>
                <a:latin typeface="Montserrat ExtraBold" panose="00000900000000000000" pitchFamily="2" charset="0"/>
                <a:ea typeface="+mn-ea"/>
                <a:cs typeface="Archivo Black" pitchFamily="2" charset="0"/>
              </a:rPr>
              <a:t>Supporting sustainable farming through guarantees</a:t>
            </a:r>
          </a:p>
        </p:txBody>
      </p:sp>
      <p:sp>
        <p:nvSpPr>
          <p:cNvPr id="4" name="Segnaposto testo 3">
            <a:extLst>
              <a:ext uri="{FF2B5EF4-FFF2-40B4-BE49-F238E27FC236}">
                <a16:creationId xmlns:a16="http://schemas.microsoft.com/office/drawing/2014/main" id="{33DF5471-DCDA-4A91-87F8-B85630C5B38D}"/>
              </a:ext>
            </a:extLst>
          </p:cNvPr>
          <p:cNvSpPr>
            <a:spLocks noGrp="1"/>
          </p:cNvSpPr>
          <p:nvPr>
            <p:ph type="body" idx="4294967295"/>
          </p:nvPr>
        </p:nvSpPr>
        <p:spPr>
          <a:xfrm>
            <a:off x="2895600" y="3657600"/>
            <a:ext cx="2743200" cy="369332"/>
          </a:xfrm>
          <a:prstGeom prst="rect">
            <a:avLst/>
          </a:prstGeom>
          <a:noFill/>
        </p:spPr>
        <p:txBody>
          <a:bodyPr wrap="square" rtlCol="0">
            <a:spAutoFit/>
          </a:bodyPr>
          <a:lstStyle/>
          <a:p>
            <a:pPr marL="0" indent="0">
              <a:buNone/>
            </a:pPr>
            <a:r>
              <a:rPr lang="it-IT" sz="2000" dirty="0">
                <a:solidFill>
                  <a:schemeClr val="bg1"/>
                </a:solidFill>
                <a:latin typeface="Montserrat SemiBold" panose="00000700000000000000" pitchFamily="2" charset="0"/>
                <a:cs typeface="Archivo SemiBold" pitchFamily="2" charset="0"/>
              </a:rPr>
              <a:t>Sergio Marchi</a:t>
            </a:r>
          </a:p>
        </p:txBody>
      </p:sp>
    </p:spTree>
    <p:extLst>
      <p:ext uri="{BB962C8B-B14F-4D97-AF65-F5344CB8AC3E}">
        <p14:creationId xmlns:p14="http://schemas.microsoft.com/office/powerpoint/2010/main" val="54825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8532E-8C4A-0A7D-F2CF-5EBEE532DCE5}"/>
              </a:ext>
            </a:extLst>
          </p:cNvPr>
          <p:cNvSpPr>
            <a:spLocks noGrp="1"/>
          </p:cNvSpPr>
          <p:nvPr>
            <p:ph type="title" idx="4294967295"/>
          </p:nvPr>
        </p:nvSpPr>
        <p:spPr>
          <a:xfrm>
            <a:off x="2514600" y="1066800"/>
            <a:ext cx="4876800" cy="757130"/>
          </a:xfrm>
          <a:prstGeom prst="rect">
            <a:avLst/>
          </a:prstGeom>
          <a:noFill/>
        </p:spPr>
        <p:txBody>
          <a:bodyPr wrap="square" rtlCol="0">
            <a:spAutoFit/>
          </a:bodyPr>
          <a:lstStyle/>
          <a:p>
            <a:r>
              <a:rPr lang="en-US" sz="2400" dirty="0">
                <a:solidFill>
                  <a:srgbClr val="00A6E2"/>
                </a:solidFill>
                <a:latin typeface="Montserrat ExtraBold" panose="00000900000000000000" pitchFamily="2" charset="0"/>
                <a:ea typeface="+mn-ea"/>
                <a:cs typeface="Archivo Black" pitchFamily="2" charset="0"/>
              </a:rPr>
              <a:t>ISMEA – Role and Institutional Framework</a:t>
            </a:r>
          </a:p>
        </p:txBody>
      </p:sp>
      <p:sp>
        <p:nvSpPr>
          <p:cNvPr id="4" name="Content Placeholder 3">
            <a:extLst>
              <a:ext uri="{FF2B5EF4-FFF2-40B4-BE49-F238E27FC236}">
                <a16:creationId xmlns:a16="http://schemas.microsoft.com/office/drawing/2014/main" id="{CCE77037-C1BD-2248-C8A6-D33C200907A3}"/>
              </a:ext>
            </a:extLst>
          </p:cNvPr>
          <p:cNvSpPr>
            <a:spLocks noGrp="1"/>
          </p:cNvSpPr>
          <p:nvPr>
            <p:ph sz="quarter" idx="4294967295"/>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514600" y="2743200"/>
            <a:ext cx="7467600" cy="2882328"/>
          </a:xfrm>
          <a:prstGeom prst="rect">
            <a:avLst/>
          </a:prstGeom>
          <a:noFill/>
        </p:spPr>
        <p:txBody>
          <a:bodyPr wrap="square" rtlCol="0">
            <a:spAutoFit/>
          </a:bodyPr>
          <a:lstStyle/>
          <a:p>
            <a:pPr>
              <a:lnSpc>
                <a:spcPct val="150000"/>
              </a:lnSpc>
              <a:spcAft>
                <a:spcPts val="1200"/>
              </a:spcAft>
            </a:pPr>
            <a:r>
              <a:rPr lang="en-US" sz="1400" dirty="0">
                <a:latin typeface="Montserrat SemiBold" panose="00000700000000000000" pitchFamily="2" charset="0"/>
                <a:cs typeface="Archivo SemiBold" pitchFamily="2" charset="0"/>
              </a:rPr>
              <a:t>Dual Institutional Role: ISMEA functions as a statistical body and manages financial tools for the agricultural sector, supporting its needs.</a:t>
            </a:r>
          </a:p>
          <a:p>
            <a:pPr>
              <a:lnSpc>
                <a:spcPct val="150000"/>
              </a:lnSpc>
              <a:spcAft>
                <a:spcPts val="1200"/>
              </a:spcAft>
            </a:pPr>
            <a:r>
              <a:rPr lang="en-US" sz="1400" dirty="0">
                <a:latin typeface="Montserrat SemiBold" panose="00000700000000000000" pitchFamily="2" charset="0"/>
                <a:cs typeface="Archivo SemiBold" pitchFamily="2" charset="0"/>
              </a:rPr>
              <a:t>Management of Guarantee Funds: ISMEA centrally manages Italy’s agricultural guarantee funds aiding farmers and agribusinesses with financial support.</a:t>
            </a:r>
          </a:p>
          <a:p>
            <a:pPr>
              <a:lnSpc>
                <a:spcPct val="150000"/>
              </a:lnSpc>
              <a:spcAft>
                <a:spcPts val="1200"/>
              </a:spcAft>
            </a:pPr>
            <a:r>
              <a:rPr lang="en-US" sz="1400" dirty="0">
                <a:latin typeface="Montserrat SemiBold" panose="00000700000000000000" pitchFamily="2" charset="0"/>
                <a:cs typeface="Archivo SemiBold" pitchFamily="2" charset="0"/>
              </a:rPr>
              <a:t>Supporting Agricultural Growth: ISMEA promotes financial accessibility and stability to enhance resilience and growth in agriculture.</a:t>
            </a:r>
          </a:p>
        </p:txBody>
      </p:sp>
    </p:spTree>
    <p:extLst>
      <p:ext uri="{BB962C8B-B14F-4D97-AF65-F5344CB8AC3E}">
        <p14:creationId xmlns:p14="http://schemas.microsoft.com/office/powerpoint/2010/main" val="28975091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47163-9EFE-C4CC-6E9F-4F4B667F202A}"/>
              </a:ext>
            </a:extLst>
          </p:cNvPr>
          <p:cNvSpPr>
            <a:spLocks noGrp="1"/>
          </p:cNvSpPr>
          <p:nvPr>
            <p:ph type="title" idx="4294967295"/>
          </p:nvPr>
        </p:nvSpPr>
        <p:spPr>
          <a:xfrm>
            <a:off x="2514600" y="1295400"/>
            <a:ext cx="5562600" cy="757130"/>
          </a:xfrm>
          <a:prstGeom prst="rect">
            <a:avLst/>
          </a:prstGeom>
          <a:noFill/>
        </p:spPr>
        <p:txBody>
          <a:bodyPr wrap="square" rtlCol="0">
            <a:spAutoFit/>
          </a:bodyPr>
          <a:lstStyle/>
          <a:p>
            <a:r>
              <a:rPr lang="en-US" sz="2400" dirty="0">
                <a:solidFill>
                  <a:srgbClr val="00A6E2"/>
                </a:solidFill>
                <a:latin typeface="Montserrat ExtraBold" panose="00000900000000000000" pitchFamily="2" charset="0"/>
                <a:ea typeface="+mn-ea"/>
                <a:cs typeface="Archivo Black" pitchFamily="2" charset="0"/>
              </a:rPr>
              <a:t>Key Milestones in Guarantee Development</a:t>
            </a:r>
          </a:p>
        </p:txBody>
      </p:sp>
      <p:sp>
        <p:nvSpPr>
          <p:cNvPr id="4" name="Content Placeholder 3">
            <a:extLst>
              <a:ext uri="{FF2B5EF4-FFF2-40B4-BE49-F238E27FC236}">
                <a16:creationId xmlns:a16="http://schemas.microsoft.com/office/drawing/2014/main" id="{AD463073-FCA0-9248-B615-54D870C57F5B}"/>
              </a:ext>
            </a:extLst>
          </p:cNvPr>
          <p:cNvSpPr>
            <a:spLocks noGrp="1"/>
          </p:cNvSpPr>
          <p:nvPr>
            <p:ph sz="quarter" idx="4294967295"/>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438400" y="2743200"/>
            <a:ext cx="7239000" cy="3164456"/>
          </a:xfrm>
          <a:prstGeom prst="rect">
            <a:avLst/>
          </a:prstGeom>
          <a:noFill/>
        </p:spPr>
        <p:txBody>
          <a:bodyPr wrap="square" rtlCol="0">
            <a:spAutoFit/>
          </a:bodyPr>
          <a:lstStyle/>
          <a:p>
            <a:pPr>
              <a:lnSpc>
                <a:spcPct val="150000"/>
              </a:lnSpc>
              <a:spcAft>
                <a:spcPts val="1200"/>
              </a:spcAft>
            </a:pPr>
            <a:r>
              <a:rPr lang="en-US" sz="1400" dirty="0">
                <a:latin typeface="Montserrat SemiBold" panose="00000700000000000000" pitchFamily="2" charset="0"/>
                <a:cs typeface="Archivo SemiBold" pitchFamily="2" charset="0"/>
              </a:rPr>
              <a:t>Subsidiary Guarantee Introduction: </a:t>
            </a:r>
            <a:r>
              <a:rPr sz="1400" dirty="0">
                <a:latin typeface="Montserrat SemiBold" panose="00000700000000000000" pitchFamily="2" charset="0"/>
                <a:cs typeface="Archivo SemiBold" pitchFamily="2" charset="0"/>
              </a:rPr>
              <a:t>1961 Subsidiary Guarantee supported land acquisition for new agricultural settlements, marking ISMEA’s first guarantee instrument.</a:t>
            </a:r>
            <a:endParaRPr lang="en-US" sz="1400" dirty="0">
              <a:latin typeface="Montserrat SemiBold" panose="00000700000000000000" pitchFamily="2" charset="0"/>
              <a:cs typeface="Archivo SemiBold" pitchFamily="2" charset="0"/>
            </a:endParaRPr>
          </a:p>
          <a:p>
            <a:pPr>
              <a:lnSpc>
                <a:spcPct val="150000"/>
              </a:lnSpc>
              <a:spcAft>
                <a:spcPts val="1200"/>
              </a:spcAft>
            </a:pPr>
            <a:r>
              <a:rPr lang="en-US" sz="1400" dirty="0">
                <a:latin typeface="Montserrat SemiBold" panose="00000700000000000000" pitchFamily="2" charset="0"/>
                <a:cs typeface="Archivo SemiBold" pitchFamily="2" charset="0"/>
              </a:rPr>
              <a:t>First Demand Guarantee Launch: </a:t>
            </a:r>
            <a:r>
              <a:rPr sz="1400" dirty="0">
                <a:latin typeface="Montserrat SemiBold" panose="00000700000000000000" pitchFamily="2" charset="0"/>
                <a:cs typeface="Archivo SemiBold" pitchFamily="2" charset="0"/>
              </a:rPr>
              <a:t>2008, the First Demand Guarantee.</a:t>
            </a:r>
            <a:endParaRPr lang="en-US" sz="1400" dirty="0">
              <a:latin typeface="Montserrat SemiBold" panose="00000700000000000000" pitchFamily="2" charset="0"/>
              <a:cs typeface="Archivo SemiBold" pitchFamily="2" charset="0"/>
            </a:endParaRPr>
          </a:p>
          <a:p>
            <a:pPr>
              <a:lnSpc>
                <a:spcPct val="150000"/>
              </a:lnSpc>
              <a:spcAft>
                <a:spcPts val="1200"/>
              </a:spcAft>
            </a:pPr>
            <a:r>
              <a:rPr lang="en-US" sz="1400" dirty="0">
                <a:latin typeface="Montserrat SemiBold" panose="00000700000000000000" pitchFamily="2" charset="0"/>
                <a:cs typeface="Archivo SemiBold" pitchFamily="2" charset="0"/>
              </a:rPr>
              <a:t>Portfolio Guarantee Introduction: </a:t>
            </a:r>
            <a:r>
              <a:rPr sz="1400" dirty="0">
                <a:latin typeface="Montserrat SemiBold" panose="00000700000000000000" pitchFamily="2" charset="0"/>
                <a:cs typeface="Archivo SemiBold" pitchFamily="2" charset="0"/>
              </a:rPr>
              <a:t>2013 Portfolio Guarantee.</a:t>
            </a:r>
            <a:endParaRPr lang="en-US" sz="1400" dirty="0">
              <a:latin typeface="Montserrat SemiBold" panose="00000700000000000000" pitchFamily="2" charset="0"/>
              <a:cs typeface="Archivo SemiBold" pitchFamily="2" charset="0"/>
            </a:endParaRPr>
          </a:p>
          <a:p>
            <a:pPr>
              <a:lnSpc>
                <a:spcPct val="150000"/>
              </a:lnSpc>
              <a:spcAft>
                <a:spcPts val="1200"/>
              </a:spcAft>
            </a:pPr>
            <a:r>
              <a:rPr lang="en-US" sz="1400" dirty="0">
                <a:latin typeface="Montserrat SemiBold" panose="00000700000000000000" pitchFamily="2" charset="0"/>
                <a:cs typeface="Archivo SemiBold" pitchFamily="2" charset="0"/>
              </a:rPr>
              <a:t>Emergency Guarantees Response: </a:t>
            </a:r>
            <a:r>
              <a:rPr sz="1400" dirty="0">
                <a:latin typeface="Montserrat SemiBold" panose="00000700000000000000" pitchFamily="2" charset="0"/>
                <a:cs typeface="Archivo SemiBold" pitchFamily="2" charset="0"/>
              </a:rPr>
              <a:t>Between 2019 and 2022, Emergency Guarantees</a:t>
            </a:r>
            <a:r>
              <a:rPr lang="it-IT" sz="1400" dirty="0">
                <a:latin typeface="Montserrat SemiBold" panose="00000700000000000000" pitchFamily="2" charset="0"/>
                <a:cs typeface="Archivo SemiBold" pitchFamily="2" charset="0"/>
              </a:rPr>
              <a:t>.</a:t>
            </a:r>
            <a:endParaRPr lang="en-US" sz="1400" dirty="0">
              <a:latin typeface="Montserrat SemiBold" panose="00000700000000000000" pitchFamily="2" charset="0"/>
              <a:cs typeface="Archivo SemiBold" pitchFamily="2" charset="0"/>
            </a:endParaRPr>
          </a:p>
        </p:txBody>
      </p:sp>
    </p:spTree>
    <p:extLst>
      <p:ext uri="{BB962C8B-B14F-4D97-AF65-F5344CB8AC3E}">
        <p14:creationId xmlns:p14="http://schemas.microsoft.com/office/powerpoint/2010/main" val="41811142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ECAE5-7C62-6723-A309-A185A93B24F4}"/>
              </a:ext>
            </a:extLst>
          </p:cNvPr>
          <p:cNvSpPr>
            <a:spLocks noGrp="1"/>
          </p:cNvSpPr>
          <p:nvPr>
            <p:ph type="ctrTitle" idx="4294967295"/>
          </p:nvPr>
        </p:nvSpPr>
        <p:spPr>
          <a:xfrm>
            <a:off x="2514600" y="1122363"/>
            <a:ext cx="5105400" cy="4498848"/>
          </a:xfrm>
          <a:noFill/>
        </p:spPr>
        <p:txBody>
          <a:bodyPr wrap="square" rtlCol="0">
            <a:spAutoFit/>
          </a:bodyPr>
          <a:lstStyle/>
          <a:p>
            <a:r>
              <a:rPr lang="en-US" sz="2400" dirty="0">
                <a:solidFill>
                  <a:srgbClr val="00A6E2"/>
                </a:solidFill>
                <a:latin typeface="Montserrat ExtraBold" panose="00000900000000000000" pitchFamily="2" charset="0"/>
                <a:ea typeface="+mn-ea"/>
                <a:cs typeface="Archivo Black" pitchFamily="2" charset="0"/>
              </a:rPr>
              <a:t>Subsidiary Guarantee for Agricultural Settlement</a:t>
            </a:r>
          </a:p>
        </p:txBody>
      </p:sp>
      <p:sp>
        <p:nvSpPr>
          <p:cNvPr id="4" name="Content Placeholder 3">
            <a:extLst>
              <a:ext uri="{FF2B5EF4-FFF2-40B4-BE49-F238E27FC236}">
                <a16:creationId xmlns:a16="http://schemas.microsoft.com/office/drawing/2014/main" id="{B9083458-AD3B-C01F-5DD2-7F85068D8621}"/>
              </a:ext>
            </a:extLst>
          </p:cNvPr>
          <p:cNvSpPr>
            <a:spLocks noGrp="1"/>
          </p:cNvSpPr>
          <p:nvPr>
            <p:ph type="subTitle" idx="4294967295"/>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514600" y="2438400"/>
            <a:ext cx="9144000" cy="15206472"/>
          </a:xfrm>
          <a:noFill/>
        </p:spPr>
        <p:txBody>
          <a:bodyPr wrap="square" rtlCol="0">
            <a:spAutoFit/>
          </a:bodyPr>
          <a:lstStyle/>
          <a:p>
            <a:pPr>
              <a:lnSpc>
                <a:spcPct val="150000"/>
              </a:lnSpc>
              <a:spcAft>
                <a:spcPts val="1200"/>
              </a:spcAft>
            </a:pPr>
            <a:r>
              <a:rPr lang="en-US" sz="1400" dirty="0">
                <a:latin typeface="Montserrat SemiBold" panose="00000700000000000000" pitchFamily="2" charset="0"/>
                <a:cs typeface="Archivo SemiBold" pitchFamily="2" charset="0"/>
              </a:rPr>
              <a:t>Purpose and Introduction. </a:t>
            </a:r>
            <a:r>
              <a:rPr sz="1400" dirty="0">
                <a:latin typeface="Montserrat SemiBold" panose="00000700000000000000" pitchFamily="2" charset="0"/>
                <a:cs typeface="Archivo SemiBold" pitchFamily="2" charset="0"/>
              </a:rPr>
              <a:t>Introduced in 1961 to counter rural depopulation by supporting farmers acquiring land for settlements.</a:t>
            </a:r>
            <a:endParaRPr lang="en-US" sz="1400" dirty="0">
              <a:latin typeface="Montserrat SemiBold" panose="00000700000000000000" pitchFamily="2" charset="0"/>
              <a:cs typeface="Archivo SemiBold" pitchFamily="2" charset="0"/>
            </a:endParaRPr>
          </a:p>
          <a:p>
            <a:pPr>
              <a:lnSpc>
                <a:spcPct val="150000"/>
              </a:lnSpc>
              <a:spcAft>
                <a:spcPts val="1200"/>
              </a:spcAft>
            </a:pPr>
            <a:r>
              <a:rPr lang="en-US" sz="1400" dirty="0">
                <a:latin typeface="Montserrat SemiBold" panose="00000700000000000000" pitchFamily="2" charset="0"/>
                <a:cs typeface="Archivo SemiBold" pitchFamily="2" charset="0"/>
              </a:rPr>
              <a:t>Function and Activation. </a:t>
            </a:r>
            <a:r>
              <a:rPr sz="1400" dirty="0">
                <a:latin typeface="Montserrat SemiBold" panose="00000700000000000000" pitchFamily="2" charset="0"/>
                <a:cs typeface="Archivo SemiBold" pitchFamily="2" charset="0"/>
              </a:rPr>
              <a:t>Subsidiary Guarantee activates only after primary collateral legal proceedings are completed.</a:t>
            </a:r>
            <a:endParaRPr lang="en-US" sz="1400" dirty="0">
              <a:latin typeface="Montserrat SemiBold" panose="00000700000000000000" pitchFamily="2" charset="0"/>
              <a:cs typeface="Archivo SemiBold" pitchFamily="2" charset="0"/>
            </a:endParaRPr>
          </a:p>
          <a:p>
            <a:pPr>
              <a:lnSpc>
                <a:spcPct val="150000"/>
              </a:lnSpc>
              <a:spcAft>
                <a:spcPts val="1200"/>
              </a:spcAft>
            </a:pPr>
            <a:r>
              <a:rPr lang="en-US" sz="1400" dirty="0">
                <a:latin typeface="Montserrat SemiBold" panose="00000700000000000000" pitchFamily="2" charset="0"/>
                <a:cs typeface="Archivo SemiBold" pitchFamily="2" charset="0"/>
              </a:rPr>
              <a:t>Current Financial Impact. </a:t>
            </a:r>
            <a:r>
              <a:rPr sz="1400" dirty="0">
                <a:latin typeface="Montserrat SemiBold" panose="00000700000000000000" pitchFamily="2" charset="0"/>
                <a:cs typeface="Archivo SemiBold" pitchFamily="2" charset="0"/>
              </a:rPr>
              <a:t>Outstanding guarantees total approximately €14 billion, reflecting strong agricultural investment protection.</a:t>
            </a:r>
            <a:endParaRPr lang="en-US" sz="1400" dirty="0">
              <a:latin typeface="Montserrat SemiBold" panose="00000700000000000000" pitchFamily="2" charset="0"/>
              <a:cs typeface="Archivo SemiBold" pitchFamily="2" charset="0"/>
            </a:endParaRPr>
          </a:p>
        </p:txBody>
      </p:sp>
    </p:spTree>
    <p:extLst>
      <p:ext uri="{BB962C8B-B14F-4D97-AF65-F5344CB8AC3E}">
        <p14:creationId xmlns:p14="http://schemas.microsoft.com/office/powerpoint/2010/main" val="33113595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3C870-660B-3E9C-FC2B-E7E5C165C040}"/>
              </a:ext>
            </a:extLst>
          </p:cNvPr>
          <p:cNvSpPr>
            <a:spLocks noGrp="1"/>
          </p:cNvSpPr>
          <p:nvPr>
            <p:ph type="title" idx="4294967295"/>
          </p:nvPr>
        </p:nvSpPr>
        <p:spPr>
          <a:xfrm>
            <a:off x="2514600" y="1295400"/>
            <a:ext cx="5486400" cy="757130"/>
          </a:xfrm>
          <a:prstGeom prst="rect">
            <a:avLst/>
          </a:prstGeom>
          <a:noFill/>
        </p:spPr>
        <p:txBody>
          <a:bodyPr wrap="square" rtlCol="0">
            <a:spAutoFit/>
          </a:bodyPr>
          <a:lstStyle/>
          <a:p>
            <a:r>
              <a:rPr lang="en-US" sz="2400" dirty="0">
                <a:solidFill>
                  <a:srgbClr val="00A6E2"/>
                </a:solidFill>
                <a:latin typeface="Montserrat ExtraBold" panose="00000900000000000000" pitchFamily="2" charset="0"/>
                <a:ea typeface="+mn-ea"/>
                <a:cs typeface="Archivo Black" pitchFamily="2" charset="0"/>
              </a:rPr>
              <a:t>First Demand and Portfolio Guarantees</a:t>
            </a:r>
          </a:p>
        </p:txBody>
      </p:sp>
      <p:sp>
        <p:nvSpPr>
          <p:cNvPr id="4" name="Content Placeholder 3">
            <a:extLst>
              <a:ext uri="{FF2B5EF4-FFF2-40B4-BE49-F238E27FC236}">
                <a16:creationId xmlns:a16="http://schemas.microsoft.com/office/drawing/2014/main" id="{A1E55B03-623A-A6E1-91A9-267878A27B02}"/>
              </a:ext>
            </a:extLst>
          </p:cNvPr>
          <p:cNvSpPr>
            <a:spLocks noGrp="1"/>
          </p:cNvSpPr>
          <p:nvPr>
            <p:ph sz="quarter" idx="4294967295"/>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628900" y="2743200"/>
            <a:ext cx="6934200" cy="2559162"/>
          </a:xfrm>
          <a:prstGeom prst="rect">
            <a:avLst/>
          </a:prstGeom>
          <a:noFill/>
        </p:spPr>
        <p:txBody>
          <a:bodyPr wrap="square" rtlCol="0">
            <a:spAutoFit/>
          </a:bodyPr>
          <a:lstStyle/>
          <a:p>
            <a:pPr>
              <a:lnSpc>
                <a:spcPct val="150000"/>
              </a:lnSpc>
              <a:spcAft>
                <a:spcPts val="1200"/>
              </a:spcAft>
            </a:pPr>
            <a:r>
              <a:rPr lang="en-US" sz="1400" dirty="0">
                <a:latin typeface="Montserrat SemiBold" panose="00000700000000000000" pitchFamily="2" charset="0"/>
                <a:cs typeface="Archivo SemiBold" pitchFamily="2" charset="0"/>
              </a:rPr>
              <a:t>First Demand Guarantee Overview. Introduced in 2008, it helps banks reduce capital requirements, lowering interest rates for entrepreneurs.</a:t>
            </a:r>
          </a:p>
          <a:p>
            <a:pPr>
              <a:lnSpc>
                <a:spcPct val="150000"/>
              </a:lnSpc>
              <a:spcAft>
                <a:spcPts val="1200"/>
              </a:spcAft>
            </a:pPr>
            <a:r>
              <a:rPr lang="en-US" sz="1400" dirty="0">
                <a:latin typeface="Montserrat SemiBold" panose="00000700000000000000" pitchFamily="2" charset="0"/>
                <a:cs typeface="Archivo SemiBold" pitchFamily="2" charset="0"/>
              </a:rPr>
              <a:t>Portfolio Guarantee Features. Since 2014, covers up to €250 million, limits risk to junior tranche, and enables faster, cost-effective issuance.</a:t>
            </a:r>
          </a:p>
          <a:p>
            <a:pPr>
              <a:lnSpc>
                <a:spcPct val="150000"/>
              </a:lnSpc>
              <a:spcAft>
                <a:spcPts val="1200"/>
              </a:spcAft>
            </a:pPr>
            <a:r>
              <a:rPr lang="en-US" sz="1400" dirty="0">
                <a:latin typeface="Montserrat SemiBold" panose="00000700000000000000" pitchFamily="2" charset="0"/>
                <a:cs typeface="Archivo SemiBold" pitchFamily="2" charset="0"/>
              </a:rPr>
              <a:t>State Counter-Guarantee Benefit. Both guarantees benefit from state counter-guarantee, enhancing appeal to financial institutions.</a:t>
            </a:r>
          </a:p>
        </p:txBody>
      </p:sp>
    </p:spTree>
    <p:extLst>
      <p:ext uri="{BB962C8B-B14F-4D97-AF65-F5344CB8AC3E}">
        <p14:creationId xmlns:p14="http://schemas.microsoft.com/office/powerpoint/2010/main" val="39182317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DEC1C-A147-D86F-8A2F-A7BAD1EC9079}"/>
              </a:ext>
            </a:extLst>
          </p:cNvPr>
          <p:cNvSpPr>
            <a:spLocks noGrp="1"/>
          </p:cNvSpPr>
          <p:nvPr>
            <p:ph type="title" idx="4294967295"/>
          </p:nvPr>
        </p:nvSpPr>
        <p:spPr>
          <a:xfrm>
            <a:off x="2590800" y="1295400"/>
            <a:ext cx="5486400" cy="757130"/>
          </a:xfrm>
          <a:prstGeom prst="rect">
            <a:avLst/>
          </a:prstGeom>
          <a:noFill/>
        </p:spPr>
        <p:txBody>
          <a:bodyPr wrap="square" rtlCol="0">
            <a:spAutoFit/>
          </a:bodyPr>
          <a:lstStyle/>
          <a:p>
            <a:r>
              <a:rPr lang="en-US" sz="2400" dirty="0">
                <a:solidFill>
                  <a:srgbClr val="00A6E2"/>
                </a:solidFill>
                <a:latin typeface="Montserrat ExtraBold" panose="00000900000000000000" pitchFamily="2" charset="0"/>
                <a:ea typeface="+mn-ea"/>
                <a:cs typeface="Archivo Black" pitchFamily="2" charset="0"/>
              </a:rPr>
              <a:t>Emergency Guarantees: COVID &amp; Ukraine</a:t>
            </a:r>
          </a:p>
        </p:txBody>
      </p:sp>
      <p:graphicFrame>
        <p:nvGraphicFramePr>
          <p:cNvPr id="4" name="Content Placeholder 3">
            <a:extLst>
              <a:ext uri="{FF2B5EF4-FFF2-40B4-BE49-F238E27FC236}">
                <a16:creationId xmlns:a16="http://schemas.microsoft.com/office/drawing/2014/main" id="{D30074EF-C735-406D-B25C-27F99FAB7037}"/>
              </a:ext>
            </a:extLst>
          </p:cNvPr>
          <p:cNvGraphicFramePr>
            <a:graphicFrameLocks noGrp="1"/>
          </p:cNvGraphicFramePr>
          <p:nvPr>
            <p:ph sz="quarter" idx="4294967295"/>
            <p:extLst>
              <p:ext uri="{D42A27DB-BD31-4B8C-83A1-F6EECF244321}">
                <p14:modId xmlns:p14="http://schemas.microsoft.com/office/powerpoint/2010/main" val="1514148585"/>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2514600" y="2743200"/>
          <a:ext cx="8229600"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923156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C4D74-107F-AE5A-6975-A320FCE4D36B}"/>
              </a:ext>
            </a:extLst>
          </p:cNvPr>
          <p:cNvSpPr>
            <a:spLocks noGrp="1"/>
          </p:cNvSpPr>
          <p:nvPr>
            <p:ph type="title" idx="4294967295"/>
          </p:nvPr>
        </p:nvSpPr>
        <p:spPr>
          <a:xfrm>
            <a:off x="2590800" y="1295400"/>
            <a:ext cx="6019800" cy="757130"/>
          </a:xfrm>
          <a:prstGeom prst="rect">
            <a:avLst/>
          </a:prstGeom>
          <a:noFill/>
        </p:spPr>
        <p:txBody>
          <a:bodyPr wrap="square" rtlCol="0">
            <a:spAutoFit/>
          </a:bodyPr>
          <a:lstStyle/>
          <a:p>
            <a:r>
              <a:rPr lang="en-US" sz="2400" dirty="0">
                <a:solidFill>
                  <a:srgbClr val="00A6E2"/>
                </a:solidFill>
                <a:latin typeface="Montserrat ExtraBold" panose="00000900000000000000" pitchFamily="2" charset="0"/>
                <a:ea typeface="+mn-ea"/>
                <a:cs typeface="Archivo Black" pitchFamily="2" charset="0"/>
              </a:rPr>
              <a:t>ISMEA’s Strategic Role in Agriculture</a:t>
            </a:r>
          </a:p>
        </p:txBody>
      </p:sp>
      <p:sp>
        <p:nvSpPr>
          <p:cNvPr id="4" name="Content Placeholder 3">
            <a:extLst>
              <a:ext uri="{FF2B5EF4-FFF2-40B4-BE49-F238E27FC236}">
                <a16:creationId xmlns:a16="http://schemas.microsoft.com/office/drawing/2014/main" id="{51920EB3-DA07-8B11-9CDE-68137D621884}"/>
              </a:ext>
            </a:extLst>
          </p:cNvPr>
          <p:cNvSpPr>
            <a:spLocks noGrp="1"/>
          </p:cNvSpPr>
          <p:nvPr>
            <p:ph sz="quarter" idx="4294967295"/>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590800" y="2716591"/>
            <a:ext cx="8305800" cy="2559162"/>
          </a:xfrm>
          <a:prstGeom prst="rect">
            <a:avLst/>
          </a:prstGeom>
          <a:noFill/>
        </p:spPr>
        <p:txBody>
          <a:bodyPr wrap="square" rtlCol="0">
            <a:spAutoFit/>
          </a:bodyPr>
          <a:lstStyle/>
          <a:p>
            <a:pPr>
              <a:lnSpc>
                <a:spcPct val="150000"/>
              </a:lnSpc>
              <a:spcAft>
                <a:spcPts val="1200"/>
              </a:spcAft>
            </a:pPr>
            <a:r>
              <a:rPr lang="en-US" sz="1400" dirty="0">
                <a:latin typeface="Montserrat SemiBold" panose="00000700000000000000" pitchFamily="2" charset="0"/>
                <a:cs typeface="Archivo SemiBold" pitchFamily="2" charset="0"/>
              </a:rPr>
              <a:t>National Agricultural Focus. ISMEA operates exclusively at the national level, focusing on Italy's agricultural sector to support targeted development.</a:t>
            </a:r>
          </a:p>
          <a:p>
            <a:pPr>
              <a:lnSpc>
                <a:spcPct val="150000"/>
              </a:lnSpc>
              <a:spcAft>
                <a:spcPts val="1200"/>
              </a:spcAft>
            </a:pPr>
            <a:r>
              <a:rPr lang="en-US" sz="1400" dirty="0">
                <a:latin typeface="Montserrat SemiBold" panose="00000700000000000000" pitchFamily="2" charset="0"/>
                <a:cs typeface="Archivo SemiBold" pitchFamily="2" charset="0"/>
              </a:rPr>
              <a:t>Evolution of Guarantee Instruments. ISMEA has evolved its guarantee instruments over 60 years to meet changing agricultural financial needs effectively.</a:t>
            </a:r>
          </a:p>
          <a:p>
            <a:pPr>
              <a:lnSpc>
                <a:spcPct val="150000"/>
              </a:lnSpc>
              <a:spcAft>
                <a:spcPts val="1200"/>
              </a:spcAft>
            </a:pPr>
            <a:r>
              <a:rPr lang="en-US" sz="1400" dirty="0">
                <a:latin typeface="Montserrat SemiBold" panose="00000700000000000000" pitchFamily="2" charset="0"/>
                <a:cs typeface="Archivo SemiBold" pitchFamily="2" charset="0"/>
              </a:rPr>
              <a:t>Support for Agricultural Development. ISMEA’s guarantees strengthen financial stability and resilience among farmers and agribusinesses across Italy.</a:t>
            </a:r>
          </a:p>
        </p:txBody>
      </p:sp>
    </p:spTree>
    <p:extLst>
      <p:ext uri="{BB962C8B-B14F-4D97-AF65-F5344CB8AC3E}">
        <p14:creationId xmlns:p14="http://schemas.microsoft.com/office/powerpoint/2010/main" val="1572671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0FEC98-8858-408D-B2FD-DF30EA7BAFCA}">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A2432528-3B37-4D02-824C-AED8B98277E5}">
  <ds:schemaRefs>
    <ds:schemaRef ds:uri="http://schemas.microsoft.com/sharepoint/v3/contenttype/forms"/>
  </ds:schemaRefs>
</ds:datastoreItem>
</file>

<file path=customXml/itemProps3.xml><?xml version="1.0" encoding="utf-8"?>
<ds:datastoreItem xmlns:ds="http://schemas.openxmlformats.org/officeDocument/2006/customXml" ds:itemID="{6BC688CB-CD41-412D-8E6B-F14E13D0EA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Template Presentation  XXVIII Foro Iberoamericano REGAR 2025</Template>
  <TotalTime>33</TotalTime>
  <Words>1077</Words>
  <Application>Microsoft Office PowerPoint</Application>
  <PresentationFormat>Widescreen</PresentationFormat>
  <Paragraphs>44</Paragraphs>
  <Slides>7</Slides>
  <Notes>7</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7</vt:i4>
      </vt:variant>
    </vt:vector>
  </HeadingPairs>
  <TitlesOfParts>
    <vt:vector size="12" baseType="lpstr">
      <vt:lpstr>Arial</vt:lpstr>
      <vt:lpstr>Calibri</vt:lpstr>
      <vt:lpstr>Montserrat ExtraBold</vt:lpstr>
      <vt:lpstr>Montserrat SemiBold</vt:lpstr>
      <vt:lpstr>Tema de Office</vt:lpstr>
      <vt:lpstr>Supporting sustainable farming through guarantees</vt:lpstr>
      <vt:lpstr>ISMEA – Role and Institutional Framework</vt:lpstr>
      <vt:lpstr>Key Milestones in Guarantee Development</vt:lpstr>
      <vt:lpstr>Subsidiary Guarantee for Agricultural Settlement</vt:lpstr>
      <vt:lpstr>First Demand and Portfolio Guarantees</vt:lpstr>
      <vt:lpstr>Emergency Guarantees: COVID &amp; Ukraine</vt:lpstr>
      <vt:lpstr>ISMEA’s Strategic Role in Agriculture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Giorgio Venceslai</cp:lastModifiedBy>
  <cp:revision>2</cp:revision>
  <dcterms:created xsi:type="dcterms:W3CDTF">2025-08-04T19:22:57Z</dcterms:created>
  <dcterms:modified xsi:type="dcterms:W3CDTF">2025-09-16T12:17:01Z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