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72" r:id="rId5"/>
    <p:sldId id="265" r:id="rId6"/>
    <p:sldId id="273" r:id="rId7"/>
    <p:sldId id="274" r:id="rId8"/>
    <p:sldId id="275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B4E"/>
    <a:srgbClr val="0D1B2A"/>
    <a:srgbClr val="00A6E2"/>
    <a:srgbClr val="004D7C"/>
    <a:srgbClr val="F47F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0781D1-6BC0-451E-89E5-A15FD11A51FE}" v="42" dt="2025-09-22T22:27:28.9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60" d="100"/>
          <a:sy n="60" d="100"/>
        </p:scale>
        <p:origin x="8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ARES, FRANCISCO" userId="2d3d2138-e08f-42da-9fe5-9078ac0c1ad4" providerId="ADAL" clId="{5D0781D1-6BC0-451E-89E5-A15FD11A51FE}"/>
    <pc:docChg chg="undo redo custSel addSld delSld modSld sldOrd">
      <pc:chgData name="OLIVARES, FRANCISCO" userId="2d3d2138-e08f-42da-9fe5-9078ac0c1ad4" providerId="ADAL" clId="{5D0781D1-6BC0-451E-89E5-A15FD11A51FE}" dt="2025-09-22T22:39:44.308" v="2037" actId="1076"/>
      <pc:docMkLst>
        <pc:docMk/>
      </pc:docMkLst>
      <pc:sldChg chg="modSp mod">
        <pc:chgData name="OLIVARES, FRANCISCO" userId="2d3d2138-e08f-42da-9fe5-9078ac0c1ad4" providerId="ADAL" clId="{5D0781D1-6BC0-451E-89E5-A15FD11A51FE}" dt="2025-09-22T22:12:06.421" v="1812" actId="20577"/>
        <pc:sldMkLst>
          <pc:docMk/>
          <pc:sldMk cId="2536439753" sldId="257"/>
        </pc:sldMkLst>
        <pc:spChg chg="mod">
          <ac:chgData name="OLIVARES, FRANCISCO" userId="2d3d2138-e08f-42da-9fe5-9078ac0c1ad4" providerId="ADAL" clId="{5D0781D1-6BC0-451E-89E5-A15FD11A51FE}" dt="2025-09-22T22:12:06.421" v="1812" actId="20577"/>
          <ac:spMkLst>
            <pc:docMk/>
            <pc:sldMk cId="2536439753" sldId="257"/>
            <ac:spMk id="4" creationId="{00000000-0000-0000-0000-000000000000}"/>
          </ac:spMkLst>
        </pc:spChg>
      </pc:sldChg>
      <pc:sldChg chg="del">
        <pc:chgData name="OLIVARES, FRANCISCO" userId="2d3d2138-e08f-42da-9fe5-9078ac0c1ad4" providerId="ADAL" clId="{5D0781D1-6BC0-451E-89E5-A15FD11A51FE}" dt="2025-09-22T22:06:21.501" v="1745" actId="47"/>
        <pc:sldMkLst>
          <pc:docMk/>
          <pc:sldMk cId="4232963547" sldId="258"/>
        </pc:sldMkLst>
      </pc:sldChg>
      <pc:sldChg chg="addSp delSp modSp mod">
        <pc:chgData name="OLIVARES, FRANCISCO" userId="2d3d2138-e08f-42da-9fe5-9078ac0c1ad4" providerId="ADAL" clId="{5D0781D1-6BC0-451E-89E5-A15FD11A51FE}" dt="2025-09-22T22:39:44.308" v="2037" actId="1076"/>
        <pc:sldMkLst>
          <pc:docMk/>
          <pc:sldMk cId="611990006" sldId="262"/>
        </pc:sldMkLst>
        <pc:spChg chg="mod">
          <ac:chgData name="OLIVARES, FRANCISCO" userId="2d3d2138-e08f-42da-9fe5-9078ac0c1ad4" providerId="ADAL" clId="{5D0781D1-6BC0-451E-89E5-A15FD11A51FE}" dt="2025-09-22T18:15:17.203" v="163" actId="20577"/>
          <ac:spMkLst>
            <pc:docMk/>
            <pc:sldMk cId="611990006" sldId="262"/>
            <ac:spMk id="2" creationId="{A39201F8-753A-33E1-2E43-F1835DB9F7A1}"/>
          </ac:spMkLst>
        </pc:spChg>
        <pc:spChg chg="del">
          <ac:chgData name="OLIVARES, FRANCISCO" userId="2d3d2138-e08f-42da-9fe5-9078ac0c1ad4" providerId="ADAL" clId="{5D0781D1-6BC0-451E-89E5-A15FD11A51FE}" dt="2025-09-22T18:11:11.140" v="0" actId="478"/>
          <ac:spMkLst>
            <pc:docMk/>
            <pc:sldMk cId="611990006" sldId="262"/>
            <ac:spMk id="5" creationId="{2445CCED-A7CD-E048-C82F-72922ED9053F}"/>
          </ac:spMkLst>
        </pc:spChg>
        <pc:spChg chg="mod">
          <ac:chgData name="OLIVARES, FRANCISCO" userId="2d3d2138-e08f-42da-9fe5-9078ac0c1ad4" providerId="ADAL" clId="{5D0781D1-6BC0-451E-89E5-A15FD11A51FE}" dt="2025-09-22T22:33:48.803" v="2022" actId="1076"/>
          <ac:spMkLst>
            <pc:docMk/>
            <pc:sldMk cId="611990006" sldId="262"/>
            <ac:spMk id="8" creationId="{6A797986-FDC6-AC84-A320-35C9C5788C37}"/>
          </ac:spMkLst>
        </pc:spChg>
        <pc:spChg chg="del">
          <ac:chgData name="OLIVARES, FRANCISCO" userId="2d3d2138-e08f-42da-9fe5-9078ac0c1ad4" providerId="ADAL" clId="{5D0781D1-6BC0-451E-89E5-A15FD11A51FE}" dt="2025-09-22T18:11:11.140" v="0" actId="478"/>
          <ac:spMkLst>
            <pc:docMk/>
            <pc:sldMk cId="611990006" sldId="262"/>
            <ac:spMk id="10" creationId="{A7783DD6-A2A1-CC71-B1DC-524B20920418}"/>
          </ac:spMkLst>
        </pc:spChg>
        <pc:spChg chg="del">
          <ac:chgData name="OLIVARES, FRANCISCO" userId="2d3d2138-e08f-42da-9fe5-9078ac0c1ad4" providerId="ADAL" clId="{5D0781D1-6BC0-451E-89E5-A15FD11A51FE}" dt="2025-09-22T18:11:11.140" v="0" actId="478"/>
          <ac:spMkLst>
            <pc:docMk/>
            <pc:sldMk cId="611990006" sldId="262"/>
            <ac:spMk id="12" creationId="{E07A6B46-1A88-144D-F281-C5ACA5E03FCE}"/>
          </ac:spMkLst>
        </pc:spChg>
        <pc:spChg chg="mod">
          <ac:chgData name="OLIVARES, FRANCISCO" userId="2d3d2138-e08f-42da-9fe5-9078ac0c1ad4" providerId="ADAL" clId="{5D0781D1-6BC0-451E-89E5-A15FD11A51FE}" dt="2025-09-22T18:16:54.352" v="182" actId="1076"/>
          <ac:spMkLst>
            <pc:docMk/>
            <pc:sldMk cId="611990006" sldId="262"/>
            <ac:spMk id="13" creationId="{7E27D45B-C622-E06F-E3AA-156DC3449000}"/>
          </ac:spMkLst>
        </pc:spChg>
        <pc:picChg chg="del">
          <ac:chgData name="OLIVARES, FRANCISCO" userId="2d3d2138-e08f-42da-9fe5-9078ac0c1ad4" providerId="ADAL" clId="{5D0781D1-6BC0-451E-89E5-A15FD11A51FE}" dt="2025-09-22T18:11:11.140" v="0" actId="478"/>
          <ac:picMkLst>
            <pc:docMk/>
            <pc:sldMk cId="611990006" sldId="262"/>
            <ac:picMk id="4" creationId="{4BC2F7D0-8036-4FD8-8A02-EF489717B09D}"/>
          </ac:picMkLst>
        </pc:picChg>
        <pc:picChg chg="add del mod">
          <ac:chgData name="OLIVARES, FRANCISCO" userId="2d3d2138-e08f-42da-9fe5-9078ac0c1ad4" providerId="ADAL" clId="{5D0781D1-6BC0-451E-89E5-A15FD11A51FE}" dt="2025-09-22T22:29:52.522" v="1977" actId="478"/>
          <ac:picMkLst>
            <pc:docMk/>
            <pc:sldMk cId="611990006" sldId="262"/>
            <ac:picMk id="6" creationId="{169EB777-EB26-4347-A118-6D523E1F6016}"/>
          </ac:picMkLst>
        </pc:picChg>
        <pc:picChg chg="add del mod">
          <ac:chgData name="OLIVARES, FRANCISCO" userId="2d3d2138-e08f-42da-9fe5-9078ac0c1ad4" providerId="ADAL" clId="{5D0781D1-6BC0-451E-89E5-A15FD11A51FE}" dt="2025-09-22T22:30:02.903" v="1980" actId="478"/>
          <ac:picMkLst>
            <pc:docMk/>
            <pc:sldMk cId="611990006" sldId="262"/>
            <ac:picMk id="9" creationId="{D6980B01-3BBD-11B8-8DDB-42B10ABBA29C}"/>
          </ac:picMkLst>
        </pc:picChg>
        <pc:picChg chg="del">
          <ac:chgData name="OLIVARES, FRANCISCO" userId="2d3d2138-e08f-42da-9fe5-9078ac0c1ad4" providerId="ADAL" clId="{5D0781D1-6BC0-451E-89E5-A15FD11A51FE}" dt="2025-09-22T18:11:11.140" v="0" actId="478"/>
          <ac:picMkLst>
            <pc:docMk/>
            <pc:sldMk cId="611990006" sldId="262"/>
            <ac:picMk id="11" creationId="{FF01D092-1CA9-ECDB-BF9A-4D52ADAF4E12}"/>
          </ac:picMkLst>
        </pc:picChg>
        <pc:picChg chg="add del mod">
          <ac:chgData name="OLIVARES, FRANCISCO" userId="2d3d2138-e08f-42da-9fe5-9078ac0c1ad4" providerId="ADAL" clId="{5D0781D1-6BC0-451E-89E5-A15FD11A51FE}" dt="2025-09-22T22:30:21.708" v="1983" actId="478"/>
          <ac:picMkLst>
            <pc:docMk/>
            <pc:sldMk cId="611990006" sldId="262"/>
            <ac:picMk id="15" creationId="{9B0F65E6-19D7-1350-85ED-92638A3F605D}"/>
          </ac:picMkLst>
        </pc:picChg>
        <pc:picChg chg="add del mod">
          <ac:chgData name="OLIVARES, FRANCISCO" userId="2d3d2138-e08f-42da-9fe5-9078ac0c1ad4" providerId="ADAL" clId="{5D0781D1-6BC0-451E-89E5-A15FD11A51FE}" dt="2025-09-22T22:30:38.426" v="1987" actId="478"/>
          <ac:picMkLst>
            <pc:docMk/>
            <pc:sldMk cId="611990006" sldId="262"/>
            <ac:picMk id="17" creationId="{1FBB3AD0-04DA-8D63-9165-71727DB49EAC}"/>
          </ac:picMkLst>
        </pc:picChg>
        <pc:picChg chg="add mod">
          <ac:chgData name="OLIVARES, FRANCISCO" userId="2d3d2138-e08f-42da-9fe5-9078ac0c1ad4" providerId="ADAL" clId="{5D0781D1-6BC0-451E-89E5-A15FD11A51FE}" dt="2025-09-22T22:39:44.308" v="2037" actId="1076"/>
          <ac:picMkLst>
            <pc:docMk/>
            <pc:sldMk cId="611990006" sldId="262"/>
            <ac:picMk id="19" creationId="{69F4E7FF-2919-C648-16F8-0727C478945F}"/>
          </ac:picMkLst>
        </pc:picChg>
        <pc:picChg chg="del">
          <ac:chgData name="OLIVARES, FRANCISCO" userId="2d3d2138-e08f-42da-9fe5-9078ac0c1ad4" providerId="ADAL" clId="{5D0781D1-6BC0-451E-89E5-A15FD11A51FE}" dt="2025-09-22T18:11:11.140" v="0" actId="478"/>
          <ac:picMkLst>
            <pc:docMk/>
            <pc:sldMk cId="611990006" sldId="262"/>
            <ac:picMk id="2050" creationId="{B6A91727-C883-E4D2-09EE-C980815ECB2B}"/>
          </ac:picMkLst>
        </pc:picChg>
      </pc:sldChg>
      <pc:sldChg chg="del">
        <pc:chgData name="OLIVARES, FRANCISCO" userId="2d3d2138-e08f-42da-9fe5-9078ac0c1ad4" providerId="ADAL" clId="{5D0781D1-6BC0-451E-89E5-A15FD11A51FE}" dt="2025-09-22T18:12:47.293" v="153" actId="47"/>
        <pc:sldMkLst>
          <pc:docMk/>
          <pc:sldMk cId="392810702" sldId="264"/>
        </pc:sldMkLst>
      </pc:sldChg>
      <pc:sldChg chg="addSp delSp modSp mod">
        <pc:chgData name="OLIVARES, FRANCISCO" userId="2d3d2138-e08f-42da-9fe5-9078ac0c1ad4" providerId="ADAL" clId="{5D0781D1-6BC0-451E-89E5-A15FD11A51FE}" dt="2025-09-22T19:12:22.034" v="288" actId="20577"/>
        <pc:sldMkLst>
          <pc:docMk/>
          <pc:sldMk cId="3951913248" sldId="265"/>
        </pc:sldMkLst>
        <pc:spChg chg="mod">
          <ac:chgData name="OLIVARES, FRANCISCO" userId="2d3d2138-e08f-42da-9fe5-9078ac0c1ad4" providerId="ADAL" clId="{5D0781D1-6BC0-451E-89E5-A15FD11A51FE}" dt="2025-09-22T19:12:22.034" v="288" actId="20577"/>
          <ac:spMkLst>
            <pc:docMk/>
            <pc:sldMk cId="3951913248" sldId="265"/>
            <ac:spMk id="2" creationId="{98A632DF-E0F4-0C89-9503-48C1C406A9E7}"/>
          </ac:spMkLst>
        </pc:spChg>
        <pc:spChg chg="add del mod">
          <ac:chgData name="OLIVARES, FRANCISCO" userId="2d3d2138-e08f-42da-9fe5-9078ac0c1ad4" providerId="ADAL" clId="{5D0781D1-6BC0-451E-89E5-A15FD11A51FE}" dt="2025-09-22T18:57:49.284" v="232" actId="478"/>
          <ac:spMkLst>
            <pc:docMk/>
            <pc:sldMk cId="3951913248" sldId="265"/>
            <ac:spMk id="5" creationId="{7367FDB6-8968-2CF2-80B7-498EB4F7055B}"/>
          </ac:spMkLst>
        </pc:spChg>
        <pc:spChg chg="add del">
          <ac:chgData name="OLIVARES, FRANCISCO" userId="2d3d2138-e08f-42da-9fe5-9078ac0c1ad4" providerId="ADAL" clId="{5D0781D1-6BC0-451E-89E5-A15FD11A51FE}" dt="2025-09-22T18:57:52.718" v="233" actId="478"/>
          <ac:spMkLst>
            <pc:docMk/>
            <pc:sldMk cId="3951913248" sldId="265"/>
            <ac:spMk id="9" creationId="{A018747D-73CA-D0D3-F089-EB19E96DF4CF}"/>
          </ac:spMkLst>
        </pc:spChg>
        <pc:picChg chg="add del mod">
          <ac:chgData name="OLIVARES, FRANCISCO" userId="2d3d2138-e08f-42da-9fe5-9078ac0c1ad4" providerId="ADAL" clId="{5D0781D1-6BC0-451E-89E5-A15FD11A51FE}" dt="2025-09-22T18:18:59.268" v="217" actId="21"/>
          <ac:picMkLst>
            <pc:docMk/>
            <pc:sldMk cId="3951913248" sldId="265"/>
            <ac:picMk id="6" creationId="{4EA86904-2EBE-AF82-383E-EE2F40B6E354}"/>
          </ac:picMkLst>
        </pc:picChg>
        <pc:picChg chg="add del">
          <ac:chgData name="OLIVARES, FRANCISCO" userId="2d3d2138-e08f-42da-9fe5-9078ac0c1ad4" providerId="ADAL" clId="{5D0781D1-6BC0-451E-89E5-A15FD11A51FE}" dt="2025-09-22T18:18:59.268" v="217" actId="21"/>
          <ac:picMkLst>
            <pc:docMk/>
            <pc:sldMk cId="3951913248" sldId="265"/>
            <ac:picMk id="8" creationId="{E3F2E56F-A686-2527-065F-A6AB8F7D4EF1}"/>
          </ac:picMkLst>
        </pc:picChg>
        <pc:picChg chg="mod">
          <ac:chgData name="OLIVARES, FRANCISCO" userId="2d3d2138-e08f-42da-9fe5-9078ac0c1ad4" providerId="ADAL" clId="{5D0781D1-6BC0-451E-89E5-A15FD11A51FE}" dt="2025-09-22T18:58:02.121" v="237" actId="14100"/>
          <ac:picMkLst>
            <pc:docMk/>
            <pc:sldMk cId="3951913248" sldId="265"/>
            <ac:picMk id="3074" creationId="{F4E2F6F0-5FCC-D789-4D17-4B29D5D5BC98}"/>
          </ac:picMkLst>
        </pc:picChg>
      </pc:sldChg>
      <pc:sldChg chg="del">
        <pc:chgData name="OLIVARES, FRANCISCO" userId="2d3d2138-e08f-42da-9fe5-9078ac0c1ad4" providerId="ADAL" clId="{5D0781D1-6BC0-451E-89E5-A15FD11A51FE}" dt="2025-09-22T22:13:16.753" v="1824" actId="47"/>
        <pc:sldMkLst>
          <pc:docMk/>
          <pc:sldMk cId="608710888" sldId="266"/>
        </pc:sldMkLst>
      </pc:sldChg>
      <pc:sldChg chg="del">
        <pc:chgData name="OLIVARES, FRANCISCO" userId="2d3d2138-e08f-42da-9fe5-9078ac0c1ad4" providerId="ADAL" clId="{5D0781D1-6BC0-451E-89E5-A15FD11A51FE}" dt="2025-09-22T22:13:15.985" v="1823" actId="47"/>
        <pc:sldMkLst>
          <pc:docMk/>
          <pc:sldMk cId="830442439" sldId="267"/>
        </pc:sldMkLst>
      </pc:sldChg>
      <pc:sldChg chg="del">
        <pc:chgData name="OLIVARES, FRANCISCO" userId="2d3d2138-e08f-42da-9fe5-9078ac0c1ad4" providerId="ADAL" clId="{5D0781D1-6BC0-451E-89E5-A15FD11A51FE}" dt="2025-09-22T22:13:19.534" v="1827" actId="47"/>
        <pc:sldMkLst>
          <pc:docMk/>
          <pc:sldMk cId="4063538865" sldId="268"/>
        </pc:sldMkLst>
      </pc:sldChg>
      <pc:sldChg chg="del">
        <pc:chgData name="OLIVARES, FRANCISCO" userId="2d3d2138-e08f-42da-9fe5-9078ac0c1ad4" providerId="ADAL" clId="{5D0781D1-6BC0-451E-89E5-A15FD11A51FE}" dt="2025-09-22T22:13:21.587" v="1828" actId="47"/>
        <pc:sldMkLst>
          <pc:docMk/>
          <pc:sldMk cId="2144106147" sldId="269"/>
        </pc:sldMkLst>
      </pc:sldChg>
      <pc:sldChg chg="del">
        <pc:chgData name="OLIVARES, FRANCISCO" userId="2d3d2138-e08f-42da-9fe5-9078ac0c1ad4" providerId="ADAL" clId="{5D0781D1-6BC0-451E-89E5-A15FD11A51FE}" dt="2025-09-22T22:13:17.886" v="1825" actId="47"/>
        <pc:sldMkLst>
          <pc:docMk/>
          <pc:sldMk cId="4048331022" sldId="270"/>
        </pc:sldMkLst>
      </pc:sldChg>
      <pc:sldChg chg="del">
        <pc:chgData name="OLIVARES, FRANCISCO" userId="2d3d2138-e08f-42da-9fe5-9078ac0c1ad4" providerId="ADAL" clId="{5D0781D1-6BC0-451E-89E5-A15FD11A51FE}" dt="2025-09-22T22:13:18.754" v="1826" actId="47"/>
        <pc:sldMkLst>
          <pc:docMk/>
          <pc:sldMk cId="2909062545" sldId="271"/>
        </pc:sldMkLst>
      </pc:sldChg>
      <pc:sldChg chg="addSp delSp modSp add mod">
        <pc:chgData name="OLIVARES, FRANCISCO" userId="2d3d2138-e08f-42da-9fe5-9078ac0c1ad4" providerId="ADAL" clId="{5D0781D1-6BC0-451E-89E5-A15FD11A51FE}" dt="2025-09-22T22:01:37.335" v="1641" actId="20577"/>
        <pc:sldMkLst>
          <pc:docMk/>
          <pc:sldMk cId="1809912764" sldId="272"/>
        </pc:sldMkLst>
        <pc:spChg chg="mod">
          <ac:chgData name="OLIVARES, FRANCISCO" userId="2d3d2138-e08f-42da-9fe5-9078ac0c1ad4" providerId="ADAL" clId="{5D0781D1-6BC0-451E-89E5-A15FD11A51FE}" dt="2025-09-22T22:01:37.335" v="1641" actId="20577"/>
          <ac:spMkLst>
            <pc:docMk/>
            <pc:sldMk cId="1809912764" sldId="272"/>
            <ac:spMk id="2" creationId="{FC5E580C-9D65-67BA-70D2-D1600F332D38}"/>
          </ac:spMkLst>
        </pc:spChg>
        <pc:spChg chg="add mod">
          <ac:chgData name="OLIVARES, FRANCISCO" userId="2d3d2138-e08f-42da-9fe5-9078ac0c1ad4" providerId="ADAL" clId="{5D0781D1-6BC0-451E-89E5-A15FD11A51FE}" dt="2025-09-22T18:17:56.512" v="202"/>
          <ac:spMkLst>
            <pc:docMk/>
            <pc:sldMk cId="1809912764" sldId="272"/>
            <ac:spMk id="3" creationId="{AEE610A7-8CA6-1CB1-B0B4-9F081CE4BF0B}"/>
          </ac:spMkLst>
        </pc:spChg>
        <pc:spChg chg="add mod">
          <ac:chgData name="OLIVARES, FRANCISCO" userId="2d3d2138-e08f-42da-9fe5-9078ac0c1ad4" providerId="ADAL" clId="{5D0781D1-6BC0-451E-89E5-A15FD11A51FE}" dt="2025-09-22T18:17:56.512" v="202"/>
          <ac:spMkLst>
            <pc:docMk/>
            <pc:sldMk cId="1809912764" sldId="272"/>
            <ac:spMk id="4" creationId="{C1A37BDD-C8D3-61CE-6D71-2BCD6CEFBCE9}"/>
          </ac:spMkLst>
        </pc:spChg>
        <pc:spChg chg="add mod">
          <ac:chgData name="OLIVARES, FRANCISCO" userId="2d3d2138-e08f-42da-9fe5-9078ac0c1ad4" providerId="ADAL" clId="{5D0781D1-6BC0-451E-89E5-A15FD11A51FE}" dt="2025-09-22T18:17:56.512" v="202"/>
          <ac:spMkLst>
            <pc:docMk/>
            <pc:sldMk cId="1809912764" sldId="272"/>
            <ac:spMk id="5" creationId="{7618BD27-8F6A-5F70-EC16-0819C1A0068E}"/>
          </ac:spMkLst>
        </pc:spChg>
        <pc:spChg chg="add mod">
          <ac:chgData name="OLIVARES, FRANCISCO" userId="2d3d2138-e08f-42da-9fe5-9078ac0c1ad4" providerId="ADAL" clId="{5D0781D1-6BC0-451E-89E5-A15FD11A51FE}" dt="2025-09-22T18:17:56.512" v="202"/>
          <ac:spMkLst>
            <pc:docMk/>
            <pc:sldMk cId="1809912764" sldId="272"/>
            <ac:spMk id="7" creationId="{8FE89882-9FC7-F76D-0076-6A7CD0F4A2BE}"/>
          </ac:spMkLst>
        </pc:spChg>
        <pc:spChg chg="del">
          <ac:chgData name="OLIVARES, FRANCISCO" userId="2d3d2138-e08f-42da-9fe5-9078ac0c1ad4" providerId="ADAL" clId="{5D0781D1-6BC0-451E-89E5-A15FD11A51FE}" dt="2025-09-22T18:17:55.146" v="201" actId="478"/>
          <ac:spMkLst>
            <pc:docMk/>
            <pc:sldMk cId="1809912764" sldId="272"/>
            <ac:spMk id="8" creationId="{F83E527B-7727-D8EA-95FC-6E5A3ABFBB3B}"/>
          </ac:spMkLst>
        </pc:spChg>
        <pc:spChg chg="add mod">
          <ac:chgData name="OLIVARES, FRANCISCO" userId="2d3d2138-e08f-42da-9fe5-9078ac0c1ad4" providerId="ADAL" clId="{5D0781D1-6BC0-451E-89E5-A15FD11A51FE}" dt="2025-09-22T18:17:56.512" v="202"/>
          <ac:spMkLst>
            <pc:docMk/>
            <pc:sldMk cId="1809912764" sldId="272"/>
            <ac:spMk id="9" creationId="{704AB97A-0E3F-A698-912A-F5A2AD982092}"/>
          </ac:spMkLst>
        </pc:spChg>
        <pc:spChg chg="add mod">
          <ac:chgData name="OLIVARES, FRANCISCO" userId="2d3d2138-e08f-42da-9fe5-9078ac0c1ad4" providerId="ADAL" clId="{5D0781D1-6BC0-451E-89E5-A15FD11A51FE}" dt="2025-09-22T18:17:56.512" v="202"/>
          <ac:spMkLst>
            <pc:docMk/>
            <pc:sldMk cId="1809912764" sldId="272"/>
            <ac:spMk id="10" creationId="{4D42A559-872A-A7A2-9B1C-ECD88CA64A8A}"/>
          </ac:spMkLst>
        </pc:spChg>
        <pc:spChg chg="del">
          <ac:chgData name="OLIVARES, FRANCISCO" userId="2d3d2138-e08f-42da-9fe5-9078ac0c1ad4" providerId="ADAL" clId="{5D0781D1-6BC0-451E-89E5-A15FD11A51FE}" dt="2025-09-22T18:17:52.378" v="200" actId="478"/>
          <ac:spMkLst>
            <pc:docMk/>
            <pc:sldMk cId="1809912764" sldId="272"/>
            <ac:spMk id="13" creationId="{D3DA225F-9BB8-9675-EC74-6B8EAA00BDF7}"/>
          </ac:spMkLst>
        </pc:spChg>
        <pc:spChg chg="add mod">
          <ac:chgData name="OLIVARES, FRANCISCO" userId="2d3d2138-e08f-42da-9fe5-9078ac0c1ad4" providerId="ADAL" clId="{5D0781D1-6BC0-451E-89E5-A15FD11A51FE}" dt="2025-09-22T22:01:28.517" v="1635" actId="1076"/>
          <ac:spMkLst>
            <pc:docMk/>
            <pc:sldMk cId="1809912764" sldId="272"/>
            <ac:spMk id="19" creationId="{B0BEC72D-389D-3FBD-E7FC-E6A99F6A16DE}"/>
          </ac:spMkLst>
        </pc:spChg>
        <pc:picChg chg="del">
          <ac:chgData name="OLIVARES, FRANCISCO" userId="2d3d2138-e08f-42da-9fe5-9078ac0c1ad4" providerId="ADAL" clId="{5D0781D1-6BC0-451E-89E5-A15FD11A51FE}" dt="2025-09-22T18:17:34.042" v="199" actId="478"/>
          <ac:picMkLst>
            <pc:docMk/>
            <pc:sldMk cId="1809912764" sldId="272"/>
            <ac:picMk id="6" creationId="{FADF1240-5448-D391-675D-B64F2C4891B9}"/>
          </ac:picMkLst>
        </pc:picChg>
        <pc:picChg chg="add mod ord">
          <ac:chgData name="OLIVARES, FRANCISCO" userId="2d3d2138-e08f-42da-9fe5-9078ac0c1ad4" providerId="ADAL" clId="{5D0781D1-6BC0-451E-89E5-A15FD11A51FE}" dt="2025-09-22T22:01:22.484" v="1634" actId="1076"/>
          <ac:picMkLst>
            <pc:docMk/>
            <pc:sldMk cId="1809912764" sldId="272"/>
            <ac:picMk id="16" creationId="{881FA4A5-0F19-64B4-2128-EA153CFF06FB}"/>
          </ac:picMkLst>
        </pc:picChg>
        <pc:picChg chg="add mod">
          <ac:chgData name="OLIVARES, FRANCISCO" userId="2d3d2138-e08f-42da-9fe5-9078ac0c1ad4" providerId="ADAL" clId="{5D0781D1-6BC0-451E-89E5-A15FD11A51FE}" dt="2025-09-22T22:01:03.097" v="1628" actId="1076"/>
          <ac:picMkLst>
            <pc:docMk/>
            <pc:sldMk cId="1809912764" sldId="272"/>
            <ac:picMk id="17" creationId="{4EA86904-2EBE-AF82-383E-EE2F40B6E354}"/>
          </ac:picMkLst>
        </pc:picChg>
        <pc:picChg chg="add del mod">
          <ac:chgData name="OLIVARES, FRANCISCO" userId="2d3d2138-e08f-42da-9fe5-9078ac0c1ad4" providerId="ADAL" clId="{5D0781D1-6BC0-451E-89E5-A15FD11A51FE}" dt="2025-09-22T22:00:44.664" v="1621" actId="21"/>
          <ac:picMkLst>
            <pc:docMk/>
            <pc:sldMk cId="1809912764" sldId="272"/>
            <ac:picMk id="18" creationId="{E3F2E56F-A686-2527-065F-A6AB8F7D4EF1}"/>
          </ac:picMkLst>
        </pc:picChg>
        <pc:cxnChg chg="add mod">
          <ac:chgData name="OLIVARES, FRANCISCO" userId="2d3d2138-e08f-42da-9fe5-9078ac0c1ad4" providerId="ADAL" clId="{5D0781D1-6BC0-451E-89E5-A15FD11A51FE}" dt="2025-09-22T18:17:56.512" v="202"/>
          <ac:cxnSpMkLst>
            <pc:docMk/>
            <pc:sldMk cId="1809912764" sldId="272"/>
            <ac:cxnSpMk id="11" creationId="{5E8DF0B5-5F98-4AD9-C620-41719D54278E}"/>
          </ac:cxnSpMkLst>
        </pc:cxnChg>
        <pc:cxnChg chg="add mod">
          <ac:chgData name="OLIVARES, FRANCISCO" userId="2d3d2138-e08f-42da-9fe5-9078ac0c1ad4" providerId="ADAL" clId="{5D0781D1-6BC0-451E-89E5-A15FD11A51FE}" dt="2025-09-22T18:17:56.512" v="202"/>
          <ac:cxnSpMkLst>
            <pc:docMk/>
            <pc:sldMk cId="1809912764" sldId="272"/>
            <ac:cxnSpMk id="12" creationId="{F85C4512-9F96-4EB4-BDAB-2FB21DF0C132}"/>
          </ac:cxnSpMkLst>
        </pc:cxnChg>
        <pc:cxnChg chg="add mod">
          <ac:chgData name="OLIVARES, FRANCISCO" userId="2d3d2138-e08f-42da-9fe5-9078ac0c1ad4" providerId="ADAL" clId="{5D0781D1-6BC0-451E-89E5-A15FD11A51FE}" dt="2025-09-22T18:17:56.512" v="202"/>
          <ac:cxnSpMkLst>
            <pc:docMk/>
            <pc:sldMk cId="1809912764" sldId="272"/>
            <ac:cxnSpMk id="14" creationId="{A3620CAD-C8DF-168E-9E4D-E548A20FF90B}"/>
          </ac:cxnSpMkLst>
        </pc:cxnChg>
      </pc:sldChg>
      <pc:sldChg chg="addSp delSp modSp add mod ord">
        <pc:chgData name="OLIVARES, FRANCISCO" userId="2d3d2138-e08f-42da-9fe5-9078ac0c1ad4" providerId="ADAL" clId="{5D0781D1-6BC0-451E-89E5-A15FD11A51FE}" dt="2025-09-22T22:38:45.297" v="2034" actId="20577"/>
        <pc:sldMkLst>
          <pc:docMk/>
          <pc:sldMk cId="2790796785" sldId="273"/>
        </pc:sldMkLst>
        <pc:spChg chg="mod">
          <ac:chgData name="OLIVARES, FRANCISCO" userId="2d3d2138-e08f-42da-9fe5-9078ac0c1ad4" providerId="ADAL" clId="{5D0781D1-6BC0-451E-89E5-A15FD11A51FE}" dt="2025-09-22T19:12:41.904" v="321" actId="20577"/>
          <ac:spMkLst>
            <pc:docMk/>
            <pc:sldMk cId="2790796785" sldId="273"/>
            <ac:spMk id="2" creationId="{BC407D8D-77EE-D7F7-A0E6-22BBC0F3CAD7}"/>
          </ac:spMkLst>
        </pc:spChg>
        <pc:spChg chg="mod">
          <ac:chgData name="OLIVARES, FRANCISCO" userId="2d3d2138-e08f-42da-9fe5-9078ac0c1ad4" providerId="ADAL" clId="{5D0781D1-6BC0-451E-89E5-A15FD11A51FE}" dt="2025-09-22T22:38:45.297" v="2034" actId="20577"/>
          <ac:spMkLst>
            <pc:docMk/>
            <pc:sldMk cId="2790796785" sldId="273"/>
            <ac:spMk id="8" creationId="{EF992786-A8F6-9AA2-758A-01B1696188F3}"/>
          </ac:spMkLst>
        </pc:spChg>
        <pc:spChg chg="mod">
          <ac:chgData name="OLIVARES, FRANCISCO" userId="2d3d2138-e08f-42da-9fe5-9078ac0c1ad4" providerId="ADAL" clId="{5D0781D1-6BC0-451E-89E5-A15FD11A51FE}" dt="2025-09-22T22:05:49.762" v="1744" actId="1076"/>
          <ac:spMkLst>
            <pc:docMk/>
            <pc:sldMk cId="2790796785" sldId="273"/>
            <ac:spMk id="13" creationId="{F5BC00C0-BF13-F702-9366-8614E3B92E4A}"/>
          </ac:spMkLst>
        </pc:spChg>
        <pc:picChg chg="add mod">
          <ac:chgData name="OLIVARES, FRANCISCO" userId="2d3d2138-e08f-42da-9fe5-9078ac0c1ad4" providerId="ADAL" clId="{5D0781D1-6BC0-451E-89E5-A15FD11A51FE}" dt="2025-09-22T22:05:44.794" v="1743" actId="1076"/>
          <ac:picMkLst>
            <pc:docMk/>
            <pc:sldMk cId="2790796785" sldId="273"/>
            <ac:picMk id="4" creationId="{312C6A2F-459B-32FE-1C14-39D88318DAB2}"/>
          </ac:picMkLst>
        </pc:picChg>
        <pc:picChg chg="del">
          <ac:chgData name="OLIVARES, FRANCISCO" userId="2d3d2138-e08f-42da-9fe5-9078ac0c1ad4" providerId="ADAL" clId="{5D0781D1-6BC0-451E-89E5-A15FD11A51FE}" dt="2025-09-22T19:12:05.431" v="241" actId="478"/>
          <ac:picMkLst>
            <pc:docMk/>
            <pc:sldMk cId="2790796785" sldId="273"/>
            <ac:picMk id="6" creationId="{785E5E87-B0BE-A97B-DAAD-831EB306C9BF}"/>
          </ac:picMkLst>
        </pc:picChg>
      </pc:sldChg>
      <pc:sldChg chg="addSp delSp modSp add mod">
        <pc:chgData name="OLIVARES, FRANCISCO" userId="2d3d2138-e08f-42da-9fe5-9078ac0c1ad4" providerId="ADAL" clId="{5D0781D1-6BC0-451E-89E5-A15FD11A51FE}" dt="2025-09-22T22:31:30.397" v="1993" actId="1076"/>
        <pc:sldMkLst>
          <pc:docMk/>
          <pc:sldMk cId="3645810338" sldId="274"/>
        </pc:sldMkLst>
        <pc:spChg chg="mod">
          <ac:chgData name="OLIVARES, FRANCISCO" userId="2d3d2138-e08f-42da-9fe5-9078ac0c1ad4" providerId="ADAL" clId="{5D0781D1-6BC0-451E-89E5-A15FD11A51FE}" dt="2025-09-22T21:56:08.869" v="1343" actId="6549"/>
          <ac:spMkLst>
            <pc:docMk/>
            <pc:sldMk cId="3645810338" sldId="274"/>
            <ac:spMk id="2" creationId="{63710AEE-74AB-D205-FE5D-879CAB2286FE}"/>
          </ac:spMkLst>
        </pc:spChg>
        <pc:spChg chg="add mod">
          <ac:chgData name="OLIVARES, FRANCISCO" userId="2d3d2138-e08f-42da-9fe5-9078ac0c1ad4" providerId="ADAL" clId="{5D0781D1-6BC0-451E-89E5-A15FD11A51FE}" dt="2025-09-22T21:55:31.244" v="1330"/>
          <ac:spMkLst>
            <pc:docMk/>
            <pc:sldMk cId="3645810338" sldId="274"/>
            <ac:spMk id="3" creationId="{A3A548E7-0F86-CB83-E810-A346EC123B21}"/>
          </ac:spMkLst>
        </pc:spChg>
        <pc:spChg chg="add mod">
          <ac:chgData name="OLIVARES, FRANCISCO" userId="2d3d2138-e08f-42da-9fe5-9078ac0c1ad4" providerId="ADAL" clId="{5D0781D1-6BC0-451E-89E5-A15FD11A51FE}" dt="2025-09-22T21:55:35.213" v="1331"/>
          <ac:spMkLst>
            <pc:docMk/>
            <pc:sldMk cId="3645810338" sldId="274"/>
            <ac:spMk id="5" creationId="{42A3872D-CCA3-7AD1-C0AE-86841BA9B0DB}"/>
          </ac:spMkLst>
        </pc:spChg>
        <pc:spChg chg="add del mod">
          <ac:chgData name="OLIVARES, FRANCISCO" userId="2d3d2138-e08f-42da-9fe5-9078ac0c1ad4" providerId="ADAL" clId="{5D0781D1-6BC0-451E-89E5-A15FD11A51FE}" dt="2025-09-22T22:12:35.378" v="1822" actId="20577"/>
          <ac:spMkLst>
            <pc:docMk/>
            <pc:sldMk cId="3645810338" sldId="274"/>
            <ac:spMk id="8" creationId="{912D70E6-095C-81C9-73CF-ED71B44BC7F5}"/>
          </ac:spMkLst>
        </pc:spChg>
        <pc:picChg chg="del">
          <ac:chgData name="OLIVARES, FRANCISCO" userId="2d3d2138-e08f-42da-9fe5-9078ac0c1ad4" providerId="ADAL" clId="{5D0781D1-6BC0-451E-89E5-A15FD11A51FE}" dt="2025-09-22T20:59:23.826" v="1266" actId="478"/>
          <ac:picMkLst>
            <pc:docMk/>
            <pc:sldMk cId="3645810338" sldId="274"/>
            <ac:picMk id="4" creationId="{634DE7AE-87FC-D1A7-C3F4-1439C08E6D43}"/>
          </ac:picMkLst>
        </pc:picChg>
        <pc:picChg chg="add mod">
          <ac:chgData name="OLIVARES, FRANCISCO" userId="2d3d2138-e08f-42da-9fe5-9078ac0c1ad4" providerId="ADAL" clId="{5D0781D1-6BC0-451E-89E5-A15FD11A51FE}" dt="2025-09-22T22:31:30.397" v="1993" actId="1076"/>
          <ac:picMkLst>
            <pc:docMk/>
            <pc:sldMk cId="3645810338" sldId="274"/>
            <ac:picMk id="18" creationId="{E3F2E56F-A686-2527-065F-A6AB8F7D4EF1}"/>
          </ac:picMkLst>
        </pc:picChg>
      </pc:sldChg>
      <pc:sldChg chg="addSp delSp modSp add mod">
        <pc:chgData name="OLIVARES, FRANCISCO" userId="2d3d2138-e08f-42da-9fe5-9078ac0c1ad4" providerId="ADAL" clId="{5D0781D1-6BC0-451E-89E5-A15FD11A51FE}" dt="2025-09-22T22:28:04.028" v="1976" actId="14100"/>
        <pc:sldMkLst>
          <pc:docMk/>
          <pc:sldMk cId="4007594963" sldId="275"/>
        </pc:sldMkLst>
        <pc:spChg chg="mod">
          <ac:chgData name="OLIVARES, FRANCISCO" userId="2d3d2138-e08f-42da-9fe5-9078ac0c1ad4" providerId="ADAL" clId="{5D0781D1-6BC0-451E-89E5-A15FD11A51FE}" dt="2025-09-22T20:59:43.656" v="1287" actId="20577"/>
          <ac:spMkLst>
            <pc:docMk/>
            <pc:sldMk cId="4007594963" sldId="275"/>
            <ac:spMk id="2" creationId="{F1AC8CF0-3D54-40D3-8DD6-03F30DFA4000}"/>
          </ac:spMkLst>
        </pc:spChg>
        <pc:spChg chg="add del mod">
          <ac:chgData name="OLIVARES, FRANCISCO" userId="2d3d2138-e08f-42da-9fe5-9078ac0c1ad4" providerId="ADAL" clId="{5D0781D1-6BC0-451E-89E5-A15FD11A51FE}" dt="2025-09-22T22:25:06.563" v="1961" actId="6549"/>
          <ac:spMkLst>
            <pc:docMk/>
            <pc:sldMk cId="4007594963" sldId="275"/>
            <ac:spMk id="8" creationId="{A3A548E7-0F86-CB83-E810-A346EC123B21}"/>
          </ac:spMkLst>
        </pc:spChg>
        <pc:picChg chg="add mod">
          <ac:chgData name="OLIVARES, FRANCISCO" userId="2d3d2138-e08f-42da-9fe5-9078ac0c1ad4" providerId="ADAL" clId="{5D0781D1-6BC0-451E-89E5-A15FD11A51FE}" dt="2025-09-22T22:28:04.028" v="1976" actId="14100"/>
          <ac:picMkLst>
            <pc:docMk/>
            <pc:sldMk cId="4007594963" sldId="275"/>
            <ac:picMk id="3" creationId="{DDB7EC57-0BE0-FE84-36E3-33CDA7D61C9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887" y="5412963"/>
            <a:ext cx="1973943" cy="65366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721" y="5235547"/>
            <a:ext cx="1704452" cy="77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1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58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1" y="758276"/>
            <a:ext cx="1399179" cy="6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5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582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1" y="758276"/>
            <a:ext cx="1399179" cy="6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9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74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0" y="763928"/>
            <a:ext cx="1399179" cy="63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6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20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37164" y="1225684"/>
            <a:ext cx="7488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30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El Rol de CAF en el Desarrollo de los Sistemas de Garantías</a:t>
            </a:r>
            <a:endParaRPr lang="es-ES" sz="3000" dirty="0">
              <a:solidFill>
                <a:schemeClr val="bg1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937164" y="3693325"/>
            <a:ext cx="5437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Francisco Olivares</a:t>
            </a:r>
          </a:p>
          <a:p>
            <a: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Ejecutivo Senior – Desarrollo Financiero</a:t>
            </a:r>
          </a:p>
        </p:txBody>
      </p:sp>
    </p:spTree>
    <p:extLst>
      <p:ext uri="{BB962C8B-B14F-4D97-AF65-F5344CB8AC3E}">
        <p14:creationId xmlns:p14="http://schemas.microsoft.com/office/powerpoint/2010/main" val="35049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80572" y="2446603"/>
            <a:ext cx="89706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TALLER 1, GARANTÍAS PARA EL DESARROLLO DE INFRAESTRUCTURA</a:t>
            </a:r>
          </a:p>
          <a:p>
            <a:endParaRPr lang="es-MX" sz="2800" dirty="0">
              <a:solidFill>
                <a:schemeClr val="bg1"/>
              </a:solidFill>
              <a:latin typeface="Montserrat ExtraBold" panose="00000900000000000000" pitchFamily="2" charset="0"/>
              <a:cs typeface="Archivo Black" pitchFamily="2" charset="0"/>
            </a:endParaRPr>
          </a:p>
          <a:p>
            <a:r>
              <a:rPr lang="es-MX" sz="28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Línea 6 del Metro de Sao Paulo</a:t>
            </a:r>
          </a:p>
        </p:txBody>
      </p:sp>
    </p:spTree>
    <p:extLst>
      <p:ext uri="{BB962C8B-B14F-4D97-AF65-F5344CB8AC3E}">
        <p14:creationId xmlns:p14="http://schemas.microsoft.com/office/powerpoint/2010/main" val="2536439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CD030-CC62-04CB-C35E-34B846F17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9201F8-753A-33E1-2E43-F1835DB9F7A1}"/>
              </a:ext>
            </a:extLst>
          </p:cNvPr>
          <p:cNvSpPr txBox="1"/>
          <p:nvPr/>
        </p:nvSpPr>
        <p:spPr>
          <a:xfrm>
            <a:off x="1590758" y="771099"/>
            <a:ext cx="6298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Sobre el Proyecto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A797986-FDC6-AC84-A320-35C9C5788C37}"/>
              </a:ext>
            </a:extLst>
          </p:cNvPr>
          <p:cNvSpPr txBox="1"/>
          <p:nvPr/>
        </p:nvSpPr>
        <p:spPr>
          <a:xfrm>
            <a:off x="1420637" y="1892914"/>
            <a:ext cx="5352302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Montserrat SemiBold" panose="00000700000000000000" pitchFamily="2" charset="0"/>
                <a:cs typeface="Archivo SemiBold" pitchFamily="2" charset="0"/>
              </a:rPr>
              <a:t>Concedente: Estado de São Paulo.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Montserrat SemiBold" panose="00000700000000000000" pitchFamily="2" charset="0"/>
                <a:cs typeface="Archivo SemiBold" pitchFamily="2" charset="0"/>
              </a:rPr>
              <a:t>Esquema APP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Montserrat SemiBold" panose="00000700000000000000" pitchFamily="2" charset="0"/>
                <a:cs typeface="Archivo SemiBold" pitchFamily="2" charset="0"/>
              </a:rPr>
              <a:t>Costo total: USD 3.356 MM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Montserrat SemiBold" panose="00000700000000000000" pitchFamily="2" charset="0"/>
                <a:cs typeface="Archivo SemiBold" pitchFamily="2" charset="0"/>
              </a:rPr>
              <a:t>Concesión a 24 años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Montserrat SemiBold" panose="00000700000000000000" pitchFamily="2" charset="0"/>
                <a:cs typeface="Archivo SemiBold" pitchFamily="2" charset="0"/>
              </a:rPr>
              <a:t>15,3 km, 15 Estaciones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Montserrat SemiBold" panose="00000700000000000000" pitchFamily="2" charset="0"/>
                <a:cs typeface="Archivo SemiBold" pitchFamily="2" charset="0"/>
              </a:rPr>
              <a:t>18 pozos de ventilación y emergencia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Montserrat SemiBold" panose="00000700000000000000" pitchFamily="2" charset="0"/>
                <a:cs typeface="Archivo SemiBold" pitchFamily="2" charset="0"/>
              </a:rPr>
              <a:t>1 Patio, 22 trenes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Montserrat SemiBold" panose="00000700000000000000" pitchFamily="2" charset="0"/>
                <a:cs typeface="Archivo SemiBold" pitchFamily="2" charset="0"/>
              </a:rPr>
              <a:t>Demanda estimada: 630.000 </a:t>
            </a:r>
            <a:r>
              <a:rPr lang="es-MX" dirty="0" err="1">
                <a:latin typeface="Montserrat SemiBold" panose="00000700000000000000" pitchFamily="2" charset="0"/>
                <a:cs typeface="Archivo SemiBold" pitchFamily="2" charset="0"/>
              </a:rPr>
              <a:t>pax</a:t>
            </a:r>
            <a:r>
              <a:rPr lang="es-MX" dirty="0">
                <a:latin typeface="Montserrat SemiBold" panose="00000700000000000000" pitchFamily="2" charset="0"/>
                <a:cs typeface="Archivo SemiBold" pitchFamily="2" charset="0"/>
              </a:rPr>
              <a:t>/día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Montserrat SemiBold" panose="00000700000000000000" pitchFamily="2" charset="0"/>
                <a:cs typeface="Archivo SemiBold" pitchFamily="2" charset="0"/>
              </a:rPr>
              <a:t>Ahorro de 1 hora por viaje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Montserrat SemiBold" panose="00000700000000000000" pitchFamily="2" charset="0"/>
                <a:cs typeface="Archivo SemiBold" pitchFamily="2" charset="0"/>
              </a:rPr>
              <a:t>102.265 tCO2/año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Montserrat SemiBold" panose="00000700000000000000" pitchFamily="2" charset="0"/>
              </a:rPr>
              <a:t>Primer Project Finance con riesgo de proyecto financiado por BNDES</a:t>
            </a:r>
            <a:endParaRPr lang="es-MX" dirty="0">
              <a:latin typeface="Montserrat SemiBold" panose="00000700000000000000" pitchFamily="2" charset="0"/>
              <a:cs typeface="Archivo SemiBold" pitchFamily="2" charset="0"/>
            </a:endParaRPr>
          </a:p>
          <a:p>
            <a:pPr>
              <a:spcAft>
                <a:spcPts val="1200"/>
              </a:spcAft>
            </a:pPr>
            <a:endParaRPr lang="da-DK" dirty="0">
              <a:latin typeface="Montserrat SemiBold" panose="00000700000000000000" pitchFamily="2" charset="0"/>
              <a:cs typeface="Archivo SemiBold" pitchFamily="2" charset="0"/>
            </a:endParaRPr>
          </a:p>
        </p:txBody>
      </p:sp>
      <p:sp>
        <p:nvSpPr>
          <p:cNvPr id="13" name="CaixaDeTexto 11">
            <a:extLst>
              <a:ext uri="{FF2B5EF4-FFF2-40B4-BE49-F238E27FC236}">
                <a16:creationId xmlns:a16="http://schemas.microsoft.com/office/drawing/2014/main" id="{7E27D45B-C622-E06F-E3AA-156DC3449000}"/>
              </a:ext>
            </a:extLst>
          </p:cNvPr>
          <p:cNvSpPr txBox="1"/>
          <p:nvPr/>
        </p:nvSpPr>
        <p:spPr>
          <a:xfrm>
            <a:off x="1505697" y="1383108"/>
            <a:ext cx="9480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/>
                <a:ea typeface="Verdana" panose="020B0604030504040204" pitchFamily="34" charset="0"/>
              </a:rPr>
              <a:t>LINEA 6 – METRO DE SAO PAULO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69F4E7FF-2919-C648-16F8-0727C4789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913" y="1515269"/>
            <a:ext cx="3930438" cy="457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90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1BAE2-4164-6AE7-A8F9-666A87397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881FA4A5-0F19-64B4-2128-EA153CFF0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69" y="2470289"/>
            <a:ext cx="10844461" cy="426011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C5E580C-9D65-67BA-70D2-D1600F332D38}"/>
              </a:ext>
            </a:extLst>
          </p:cNvPr>
          <p:cNvSpPr txBox="1"/>
          <p:nvPr/>
        </p:nvSpPr>
        <p:spPr>
          <a:xfrm>
            <a:off x="1590758" y="941220"/>
            <a:ext cx="6298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Sobre los Promotores</a:t>
            </a:r>
          </a:p>
        </p:txBody>
      </p:sp>
      <p:pic>
        <p:nvPicPr>
          <p:cNvPr id="17" name="Imagem 18">
            <a:extLst>
              <a:ext uri="{FF2B5EF4-FFF2-40B4-BE49-F238E27FC236}">
                <a16:creationId xmlns:a16="http://schemas.microsoft.com/office/drawing/2014/main" id="{4EA86904-2EBE-AF82-383E-EE2F40B6E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214" y="2183211"/>
            <a:ext cx="2476528" cy="1637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0BEC72D-389D-3FBD-E7FC-E6A99F6A16DE}"/>
              </a:ext>
            </a:extLst>
          </p:cNvPr>
          <p:cNvSpPr txBox="1"/>
          <p:nvPr/>
        </p:nvSpPr>
        <p:spPr>
          <a:xfrm>
            <a:off x="7346873" y="2598330"/>
            <a:ext cx="49883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/>
              <a:t>Acciona Construcción, S.A. (43,081%)</a:t>
            </a:r>
          </a:p>
          <a:p>
            <a:r>
              <a:rPr lang="es-419" dirty="0"/>
              <a:t>SOCGEN Inversiones Financieras, S.A. (39,547%)</a:t>
            </a:r>
          </a:p>
          <a:p>
            <a:r>
              <a:rPr lang="es-419" dirty="0"/>
              <a:t>STOA Metro </a:t>
            </a:r>
            <a:r>
              <a:rPr lang="es-419" dirty="0" err="1"/>
              <a:t>Brazil</a:t>
            </a:r>
            <a:r>
              <a:rPr lang="es-419" dirty="0"/>
              <a:t> I, S.A.S. (12,362%)</a:t>
            </a:r>
          </a:p>
          <a:p>
            <a:r>
              <a:rPr lang="es-419" dirty="0" err="1"/>
              <a:t>Linhea</a:t>
            </a:r>
            <a:r>
              <a:rPr lang="es-419" dirty="0"/>
              <a:t> </a:t>
            </a:r>
            <a:r>
              <a:rPr lang="es-419" dirty="0" err="1"/>
              <a:t>Universidade</a:t>
            </a:r>
            <a:r>
              <a:rPr lang="es-419" dirty="0"/>
              <a:t> Investimentos, S.A. (5,010%)</a:t>
            </a:r>
            <a:endParaRPr lang="es-VE" dirty="0"/>
          </a:p>
          <a:p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809912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A1409-267D-D150-D87A-72DEDCD48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8A632DF-E0F4-0C89-9503-48C1C406A9E7}"/>
              </a:ext>
            </a:extLst>
          </p:cNvPr>
          <p:cNvSpPr txBox="1"/>
          <p:nvPr/>
        </p:nvSpPr>
        <p:spPr>
          <a:xfrm>
            <a:off x="1438358" y="975861"/>
            <a:ext cx="6500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Estructura Financiera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4E2F6F0-5FCC-D789-4D17-4B29D5D5B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328" y="1437526"/>
            <a:ext cx="9327194" cy="519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913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74E2B-CCDF-EA27-C121-6EF756728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C407D8D-77EE-D7F7-A0E6-22BBC0F3CAD7}"/>
              </a:ext>
            </a:extLst>
          </p:cNvPr>
          <p:cNvSpPr txBox="1"/>
          <p:nvPr/>
        </p:nvSpPr>
        <p:spPr>
          <a:xfrm>
            <a:off x="1590758" y="771099"/>
            <a:ext cx="6298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Participación de CAF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F992786-A8F6-9AA2-758A-01B1696188F3}"/>
              </a:ext>
            </a:extLst>
          </p:cNvPr>
          <p:cNvSpPr txBox="1"/>
          <p:nvPr/>
        </p:nvSpPr>
        <p:spPr>
          <a:xfrm>
            <a:off x="984702" y="1881434"/>
            <a:ext cx="786158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Montserrat SemiBold" panose="00000700000000000000" pitchFamily="2" charset="0"/>
              </a:rPr>
              <a:t>Garantía: Carta de Fianza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Montserrat SemiBold" panose="00000700000000000000" pitchFamily="2" charset="0"/>
              </a:rPr>
              <a:t>Prestatario: </a:t>
            </a:r>
            <a:r>
              <a:rPr lang="pt-BR" dirty="0">
                <a:latin typeface="Montserrat SemiBold" panose="00000700000000000000" pitchFamily="2" charset="0"/>
              </a:rPr>
              <a:t>Concessionária Linha Universidade, S.A.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 err="1">
                <a:latin typeface="Montserrat SemiBold" panose="00000700000000000000" pitchFamily="2" charset="0"/>
              </a:rPr>
              <a:t>Beneficiario</a:t>
            </a:r>
            <a:r>
              <a:rPr lang="pt-BR" dirty="0">
                <a:latin typeface="Montserrat SemiBold" panose="00000700000000000000" pitchFamily="2" charset="0"/>
              </a:rPr>
              <a:t>: BNDES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Montserrat SemiBold" panose="00000700000000000000" pitchFamily="2" charset="0"/>
              </a:rPr>
              <a:t>Objeto: </a:t>
            </a:r>
            <a:r>
              <a:rPr lang="pt-BR" dirty="0" err="1">
                <a:latin typeface="Montserrat SemiBold" panose="00000700000000000000" pitchFamily="2" charset="0"/>
              </a:rPr>
              <a:t>garantizar</a:t>
            </a:r>
            <a:r>
              <a:rPr lang="pt-BR" dirty="0">
                <a:latin typeface="Montserrat SemiBold" panose="00000700000000000000" pitchFamily="2" charset="0"/>
              </a:rPr>
              <a:t> </a:t>
            </a:r>
            <a:r>
              <a:rPr lang="pt-BR" dirty="0" err="1">
                <a:latin typeface="Montserrat SemiBold" panose="00000700000000000000" pitchFamily="2" charset="0"/>
              </a:rPr>
              <a:t>el</a:t>
            </a:r>
            <a:r>
              <a:rPr lang="pt-BR" dirty="0">
                <a:latin typeface="Montserrat SemiBold" panose="00000700000000000000" pitchFamily="2" charset="0"/>
              </a:rPr>
              <a:t> 48% de </a:t>
            </a:r>
            <a:r>
              <a:rPr lang="pt-BR" dirty="0" err="1">
                <a:latin typeface="Montserrat SemiBold" panose="00000700000000000000" pitchFamily="2" charset="0"/>
              </a:rPr>
              <a:t>las</a:t>
            </a:r>
            <a:r>
              <a:rPr lang="pt-BR" dirty="0">
                <a:latin typeface="Montserrat SemiBold" panose="00000700000000000000" pitchFamily="2" charset="0"/>
              </a:rPr>
              <a:t> </a:t>
            </a:r>
            <a:r>
              <a:rPr lang="pt-BR" dirty="0" err="1">
                <a:latin typeface="Montserrat SemiBold" panose="00000700000000000000" pitchFamily="2" charset="0"/>
              </a:rPr>
              <a:t>obligaciones</a:t>
            </a:r>
            <a:r>
              <a:rPr lang="pt-BR" dirty="0">
                <a:latin typeface="Montserrat SemiBold" panose="00000700000000000000" pitchFamily="2" charset="0"/>
              </a:rPr>
              <a:t> de la </a:t>
            </a:r>
            <a:r>
              <a:rPr lang="pt-BR" dirty="0" err="1">
                <a:latin typeface="Montserrat SemiBold" panose="00000700000000000000" pitchFamily="2" charset="0"/>
              </a:rPr>
              <a:t>concesionaria</a:t>
            </a:r>
            <a:r>
              <a:rPr lang="pt-BR" dirty="0">
                <a:latin typeface="Montserrat SemiBold" panose="00000700000000000000" pitchFamily="2" charset="0"/>
              </a:rPr>
              <a:t> </a:t>
            </a:r>
            <a:r>
              <a:rPr lang="pt-BR" dirty="0" err="1">
                <a:latin typeface="Montserrat SemiBold" panose="00000700000000000000" pitchFamily="2" charset="0"/>
              </a:rPr>
              <a:t>con</a:t>
            </a:r>
            <a:r>
              <a:rPr lang="pt-BR" dirty="0">
                <a:latin typeface="Montserrat SemiBold" panose="00000700000000000000" pitchFamily="2" charset="0"/>
              </a:rPr>
              <a:t> BNDES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Montserrat SemiBold" panose="00000700000000000000" pitchFamily="2" charset="0"/>
              </a:rPr>
              <a:t>Cobertura: principal, intereses remuneratorios y moratorios, comisiones y otros</a:t>
            </a:r>
            <a:endParaRPr lang="pt-BR" dirty="0">
              <a:latin typeface="Montserrat SemiBold" panose="00000700000000000000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Montserrat SemiBold" panose="00000700000000000000" pitchFamily="2" charset="0"/>
              </a:rPr>
              <a:t>Monto máximo: 1,98% del monto de </a:t>
            </a:r>
            <a:r>
              <a:rPr lang="pt-BR" dirty="0" err="1">
                <a:latin typeface="Montserrat SemiBold" panose="00000700000000000000" pitchFamily="2" charset="0"/>
              </a:rPr>
              <a:t>las</a:t>
            </a:r>
            <a:r>
              <a:rPr lang="pt-BR" dirty="0">
                <a:latin typeface="Montserrat SemiBold" panose="00000700000000000000" pitchFamily="2" charset="0"/>
              </a:rPr>
              <a:t> </a:t>
            </a:r>
            <a:r>
              <a:rPr lang="pt-BR" dirty="0" err="1">
                <a:latin typeface="Montserrat SemiBold" panose="00000700000000000000" pitchFamily="2" charset="0"/>
              </a:rPr>
              <a:t>obligaciones</a:t>
            </a:r>
            <a:r>
              <a:rPr lang="pt-BR" dirty="0">
                <a:latin typeface="Montserrat SemiBold" panose="00000700000000000000" pitchFamily="2" charset="0"/>
              </a:rPr>
              <a:t> hasta R$ 200 </a:t>
            </a:r>
            <a:r>
              <a:rPr lang="pt-BR" dirty="0" err="1">
                <a:latin typeface="Montserrat SemiBold" panose="00000700000000000000" pitchFamily="2" charset="0"/>
              </a:rPr>
              <a:t>millones</a:t>
            </a:r>
            <a:r>
              <a:rPr lang="pt-BR" dirty="0">
                <a:latin typeface="Montserrat SemiBold" panose="00000700000000000000" pitchFamily="2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Montserrat SemiBold" panose="00000700000000000000" pitchFamily="2" charset="0"/>
              </a:rPr>
              <a:t>Riesgo CAF: 20% </a:t>
            </a:r>
            <a:r>
              <a:rPr lang="pt-BR" dirty="0" err="1">
                <a:latin typeface="Montserrat SemiBold" panose="00000700000000000000" pitchFamily="2" charset="0"/>
              </a:rPr>
              <a:t>ponderación</a:t>
            </a:r>
            <a:endParaRPr lang="pt-BR" dirty="0">
              <a:latin typeface="Montserrat SemiBold" panose="00000700000000000000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 err="1">
                <a:latin typeface="Montserrat SemiBold" panose="00000700000000000000" pitchFamily="2" charset="0"/>
              </a:rPr>
              <a:t>Plazo</a:t>
            </a:r>
            <a:r>
              <a:rPr lang="pt-BR" dirty="0">
                <a:latin typeface="Montserrat SemiBold" panose="00000700000000000000" pitchFamily="2" charset="0"/>
              </a:rPr>
              <a:t>: </a:t>
            </a:r>
            <a:r>
              <a:rPr lang="es-MX" dirty="0">
                <a:latin typeface="Montserrat SemiBold" panose="00000700000000000000" pitchFamily="2" charset="0"/>
              </a:rPr>
              <a:t>31/10/2027, prorrogables por períodos de hasta 2 años</a:t>
            </a:r>
            <a:endParaRPr lang="pt-BR" dirty="0">
              <a:latin typeface="Montserrat SemiBold" panose="00000700000000000000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 err="1">
                <a:latin typeface="Montserrat SemiBold" panose="00000700000000000000" pitchFamily="2" charset="0"/>
              </a:rPr>
              <a:t>Sindicación</a:t>
            </a:r>
            <a:r>
              <a:rPr lang="pt-BR" dirty="0">
                <a:latin typeface="Montserrat SemiBold" panose="00000700000000000000" pitchFamily="2" charset="0"/>
              </a:rPr>
              <a:t>:  11 Bancos (</a:t>
            </a:r>
            <a:r>
              <a:rPr lang="pt-BR" dirty="0" err="1">
                <a:latin typeface="Montserrat SemiBold" panose="00000700000000000000" pitchFamily="2" charset="0"/>
              </a:rPr>
              <a:t>Acuerdo</a:t>
            </a:r>
            <a:r>
              <a:rPr lang="pt-BR" dirty="0">
                <a:latin typeface="Montserrat SemiBold" panose="00000700000000000000" pitchFamily="2" charset="0"/>
              </a:rPr>
              <a:t> de </a:t>
            </a:r>
            <a:r>
              <a:rPr lang="pt-BR" dirty="0" err="1">
                <a:latin typeface="Montserrat SemiBold" panose="00000700000000000000" pitchFamily="2" charset="0"/>
              </a:rPr>
              <a:t>Otorgamiento</a:t>
            </a:r>
            <a:r>
              <a:rPr lang="pt-BR" dirty="0">
                <a:latin typeface="Montserrat SemiBold" panose="00000700000000000000" pitchFamily="2" charset="0"/>
              </a:rPr>
              <a:t> de </a:t>
            </a:r>
            <a:r>
              <a:rPr lang="pt-BR" dirty="0" err="1">
                <a:latin typeface="Montserrat SemiBold" panose="00000700000000000000" pitchFamily="2" charset="0"/>
              </a:rPr>
              <a:t>Fianza</a:t>
            </a:r>
            <a:r>
              <a:rPr lang="pt-BR" dirty="0">
                <a:latin typeface="Montserrat SemiBold" panose="00000700000000000000" pitchFamily="2" charset="0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 err="1">
                <a:latin typeface="Montserrat SemiBold" panose="00000700000000000000" pitchFamily="2" charset="0"/>
              </a:rPr>
              <a:t>Ley</a:t>
            </a:r>
            <a:r>
              <a:rPr lang="pt-BR" dirty="0">
                <a:latin typeface="Montserrat SemiBold" panose="00000700000000000000" pitchFamily="2" charset="0"/>
              </a:rPr>
              <a:t>: Brasil</a:t>
            </a:r>
            <a:endParaRPr lang="es-VE" dirty="0">
              <a:latin typeface="Montserrat SemiBold" panose="00000700000000000000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dirty="0">
              <a:latin typeface="Montserrat SemiBold" panose="00000700000000000000" pitchFamily="2" charset="0"/>
              <a:cs typeface="Archivo SemiBold" pitchFamily="2" charset="0"/>
            </a:endParaRPr>
          </a:p>
        </p:txBody>
      </p:sp>
      <p:sp>
        <p:nvSpPr>
          <p:cNvPr id="13" name="CaixaDeTexto 11">
            <a:extLst>
              <a:ext uri="{FF2B5EF4-FFF2-40B4-BE49-F238E27FC236}">
                <a16:creationId xmlns:a16="http://schemas.microsoft.com/office/drawing/2014/main" id="{F5BC00C0-BF13-F702-9366-8614E3B92E4A}"/>
              </a:ext>
            </a:extLst>
          </p:cNvPr>
          <p:cNvSpPr txBox="1"/>
          <p:nvPr/>
        </p:nvSpPr>
        <p:spPr>
          <a:xfrm>
            <a:off x="1590758" y="1372433"/>
            <a:ext cx="9480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/>
                <a:ea typeface="Verdana" panose="020B0604030504040204" pitchFamily="34" charset="0"/>
              </a:rPr>
              <a:t>LINEA 6 – METRO DE SAO PAULO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12C6A2F-459B-32FE-1C14-39D88318D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289" y="1881434"/>
            <a:ext cx="3093107" cy="425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9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306F4-F32B-3C97-7205-18C926CE4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3710AEE-74AB-D205-FE5D-879CAB2286FE}"/>
              </a:ext>
            </a:extLst>
          </p:cNvPr>
          <p:cNvSpPr txBox="1"/>
          <p:nvPr/>
        </p:nvSpPr>
        <p:spPr>
          <a:xfrm>
            <a:off x="1590758" y="771099"/>
            <a:ext cx="6298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Desembolso de la Garantía CAF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2D70E6-095C-81C9-73CF-ED71B44BC7F5}"/>
              </a:ext>
            </a:extLst>
          </p:cNvPr>
          <p:cNvSpPr txBox="1"/>
          <p:nvPr/>
        </p:nvSpPr>
        <p:spPr>
          <a:xfrm>
            <a:off x="809151" y="1694429"/>
            <a:ext cx="786158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Montserrat SemiBold" panose="00000700000000000000" pitchFamily="2" charset="0"/>
              </a:rPr>
              <a:t>Eventos de desembolso: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s-MX" dirty="0">
                <a:latin typeface="Montserrat SemiBold" panose="00000700000000000000" pitchFamily="2" charset="0"/>
              </a:rPr>
              <a:t>Aceleración de las Obligaciones Garantizadas de BNDES 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s-MX" dirty="0">
                <a:latin typeface="Montserrat SemiBold" panose="00000700000000000000" pitchFamily="2" charset="0"/>
              </a:rPr>
              <a:t>En caso de que CAF no renueve la garantía, BNDES tendrá derecho a ejecutar la LC y utilizar los fondos para reducir su exposición. </a:t>
            </a:r>
            <a:endParaRPr lang="pt-BR" dirty="0">
              <a:latin typeface="Montserrat SemiBold" panose="00000700000000000000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sz="1000" dirty="0">
              <a:latin typeface="Montserrat SemiBold" panose="00000700000000000000" pitchFamily="2" charset="0"/>
              <a:cs typeface="Archivo SemiBold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Montserrat SemiBold" panose="00000700000000000000" pitchFamily="2" charset="0"/>
                <a:cs typeface="Archivo SemiBold" pitchFamily="2" charset="0"/>
              </a:rPr>
              <a:t>En ambos eventos, se genera un préstamo especial con la concesionaria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s-MX" dirty="0">
                <a:latin typeface="Montserrat SemiBold" panose="00000700000000000000" pitchFamily="2" charset="0"/>
              </a:rPr>
              <a:t>Aceleración: repagado mediante barrido de recursos por ejecución de las garantías del financiamiento y la compensación del Estado de São Paulo 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s-VE" dirty="0">
                <a:latin typeface="Montserrat SemiBold" panose="00000700000000000000" pitchFamily="2" charset="0"/>
              </a:rPr>
              <a:t>No renovación: préstamo subordinado con tasa 2% mas baja versus el préstamo por aceleración</a:t>
            </a:r>
            <a:endParaRPr lang="pt-BR" dirty="0">
              <a:latin typeface="Montserrat SemiBold" panose="00000700000000000000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sz="1000" dirty="0">
              <a:latin typeface="Montserrat SemiBold" panose="00000700000000000000" pitchFamily="2" charset="0"/>
              <a:cs typeface="Archivo SemiBold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Montserrat SemiBold" panose="00000700000000000000" pitchFamily="2" charset="0"/>
                <a:cs typeface="Archivo SemiBold" pitchFamily="2" charset="0"/>
              </a:rPr>
              <a:t>En ambos eventos, CAF contaría con las garantías habituales de un Project finance, prorrata con el resto de los financistas</a:t>
            </a:r>
          </a:p>
        </p:txBody>
      </p:sp>
      <p:sp>
        <p:nvSpPr>
          <p:cNvPr id="13" name="CaixaDeTexto 11">
            <a:extLst>
              <a:ext uri="{FF2B5EF4-FFF2-40B4-BE49-F238E27FC236}">
                <a16:creationId xmlns:a16="http://schemas.microsoft.com/office/drawing/2014/main" id="{E11AE01E-10E0-08D3-FCCC-92CA5B375377}"/>
              </a:ext>
            </a:extLst>
          </p:cNvPr>
          <p:cNvSpPr txBox="1"/>
          <p:nvPr/>
        </p:nvSpPr>
        <p:spPr>
          <a:xfrm>
            <a:off x="1590758" y="1232764"/>
            <a:ext cx="9480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/>
                <a:ea typeface="Verdana" panose="020B0604030504040204" pitchFamily="34" charset="0"/>
              </a:rPr>
              <a:t>LINEA 6 – METRO DE SAO PAULO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3F2E56F-A686-2527-065F-A6AB8F7D4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738" y="2739821"/>
            <a:ext cx="3385600" cy="223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10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822A1-B6AB-45BD-84C4-6FCFC090A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1AC8CF0-3D54-40D3-8DD6-03F30DFA4000}"/>
              </a:ext>
            </a:extLst>
          </p:cNvPr>
          <p:cNvSpPr txBox="1"/>
          <p:nvPr/>
        </p:nvSpPr>
        <p:spPr>
          <a:xfrm>
            <a:off x="1590758" y="771099"/>
            <a:ext cx="6298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Principales Riesgos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3A548E7-0F86-CB83-E810-A346EC123B21}"/>
              </a:ext>
            </a:extLst>
          </p:cNvPr>
          <p:cNvSpPr txBox="1"/>
          <p:nvPr/>
        </p:nvSpPr>
        <p:spPr>
          <a:xfrm>
            <a:off x="857110" y="1974236"/>
            <a:ext cx="1007315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latin typeface="Montserrat SemiBold" panose="00000700000000000000" pitchFamily="2" charset="0"/>
                <a:cs typeface="Archivo SemiBold" pitchFamily="2" charset="0"/>
              </a:rPr>
              <a:t>Riesgo de construcción, por retrasos y sobrecostos y terminación anticipada del Contrato de Concesión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latin typeface="Montserrat SemiBold" panose="00000700000000000000" pitchFamily="2" charset="0"/>
                <a:cs typeface="Archivo SemiBold" pitchFamily="2" charset="0"/>
              </a:rPr>
              <a:t>Riesgos de retrasos en el cierre del plan financiero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latin typeface="Montserrat SemiBold" panose="00000700000000000000" pitchFamily="2" charset="0"/>
                <a:cs typeface="Archivo SemiBold" pitchFamily="2" charset="0"/>
              </a:rPr>
              <a:t>Riesgo de demanda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latin typeface="Montserrat SemiBold" panose="00000700000000000000" pitchFamily="2" charset="0"/>
                <a:cs typeface="Archivo SemiBold" pitchFamily="2" charset="0"/>
              </a:rPr>
              <a:t>Riesgo financiero generado por la inflación doméstica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latin typeface="Montserrat SemiBold" panose="00000700000000000000" pitchFamily="2" charset="0"/>
                <a:cs typeface="Archivo SemiBold" pitchFamily="2" charset="0"/>
              </a:rPr>
              <a:t>Riesgo por retraso en los pagos por disponibilidad del Concedente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latin typeface="Montserrat SemiBold" panose="00000700000000000000" pitchFamily="2" charset="0"/>
                <a:cs typeface="Archivo SemiBold" pitchFamily="2" charset="0"/>
              </a:rPr>
              <a:t>Riesgo socio-ambiental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latin typeface="Montserrat SemiBold" panose="00000700000000000000" pitchFamily="2" charset="0"/>
                <a:cs typeface="Archivo SemiBold" pitchFamily="2" charset="0"/>
              </a:rPr>
              <a:t>Riesgo reputacional</a:t>
            </a:r>
          </a:p>
        </p:txBody>
      </p:sp>
      <p:sp>
        <p:nvSpPr>
          <p:cNvPr id="13" name="CaixaDeTexto 11">
            <a:extLst>
              <a:ext uri="{FF2B5EF4-FFF2-40B4-BE49-F238E27FC236}">
                <a16:creationId xmlns:a16="http://schemas.microsoft.com/office/drawing/2014/main" id="{76742F51-5EE5-4273-7C92-B79F8D33B2FC}"/>
              </a:ext>
            </a:extLst>
          </p:cNvPr>
          <p:cNvSpPr txBox="1"/>
          <p:nvPr/>
        </p:nvSpPr>
        <p:spPr>
          <a:xfrm>
            <a:off x="1590758" y="1232764"/>
            <a:ext cx="9480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/>
                <a:ea typeface="Verdana" panose="020B0604030504040204" pitchFamily="34" charset="0"/>
              </a:rPr>
              <a:t>LINEA 6 – METRO DE SAO PAULO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DB7EC57-0BE0-FE84-36E3-33CDA7D61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911" y="4125433"/>
            <a:ext cx="6333489" cy="273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94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BF399-1726-EC5D-5A84-C1A82AD8A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6E10393-3555-B598-E3B1-23D272C62609}"/>
              </a:ext>
            </a:extLst>
          </p:cNvPr>
          <p:cNvSpPr txBox="1"/>
          <p:nvPr/>
        </p:nvSpPr>
        <p:spPr>
          <a:xfrm>
            <a:off x="3190672" y="2538919"/>
            <a:ext cx="689583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5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6176743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4331</TotalTime>
  <Words>439</Words>
  <Application>Microsoft Office PowerPoint</Application>
  <PresentationFormat>Panorámica</PresentationFormat>
  <Paragraphs>58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Helvetica Light</vt:lpstr>
      <vt:lpstr>Montserrat ExtraBold</vt:lpstr>
      <vt:lpstr>Montserrat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Fabrizio Livetti</dc:creator>
  <cp:lastModifiedBy>OLIVARES, FRANCISCO</cp:lastModifiedBy>
  <cp:revision>15</cp:revision>
  <dcterms:created xsi:type="dcterms:W3CDTF">2025-09-09T18:47:21Z</dcterms:created>
  <dcterms:modified xsi:type="dcterms:W3CDTF">2025-09-22T22:39:45Z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c03f50a-64db-4deb-af9d-b71d9c93bcbc_Enabled">
    <vt:lpwstr>true</vt:lpwstr>
  </property>
  <property fmtid="{D5CDD505-2E9C-101B-9397-08002B2CF9AE}" pid="3" name="MSIP_Label_9c03f50a-64db-4deb-af9d-b71d9c93bcbc_SetDate">
    <vt:lpwstr>2025-09-18T21:07:29Z</vt:lpwstr>
  </property>
  <property fmtid="{D5CDD505-2E9C-101B-9397-08002B2CF9AE}" pid="4" name="MSIP_Label_9c03f50a-64db-4deb-af9d-b71d9c93bcbc_Method">
    <vt:lpwstr>Standard</vt:lpwstr>
  </property>
  <property fmtid="{D5CDD505-2E9C-101B-9397-08002B2CF9AE}" pid="5" name="MSIP_Label_9c03f50a-64db-4deb-af9d-b71d9c93bcbc_Name">
    <vt:lpwstr>IN1970NO02</vt:lpwstr>
  </property>
  <property fmtid="{D5CDD505-2E9C-101B-9397-08002B2CF9AE}" pid="6" name="MSIP_Label_9c03f50a-64db-4deb-af9d-b71d9c93bcbc_SiteId">
    <vt:lpwstr>863e38af-aa47-45c7-a525-20465c654244</vt:lpwstr>
  </property>
  <property fmtid="{D5CDD505-2E9C-101B-9397-08002B2CF9AE}" pid="7" name="MSIP_Label_9c03f50a-64db-4deb-af9d-b71d9c93bcbc_ActionId">
    <vt:lpwstr>3865fba2-ce84-47ed-9efa-d11bfb475fcd</vt:lpwstr>
  </property>
  <property fmtid="{D5CDD505-2E9C-101B-9397-08002B2CF9AE}" pid="8" name="MSIP_Label_9c03f50a-64db-4deb-af9d-b71d9c93bcbc_ContentBits">
    <vt:lpwstr>0</vt:lpwstr>
  </property>
  <property fmtid="{D5CDD505-2E9C-101B-9397-08002B2CF9AE}" pid="9" name="MSIP_Label_9c03f50a-64db-4deb-af9d-b71d9c93bcbc_Tag">
    <vt:lpwstr>10, 3, 0, 1</vt:lpwstr>
  </property>
</Properties>
</file>